
<file path=[Content_Types].xml><?xml version="1.0" encoding="utf-8"?>
<Types xmlns="http://schemas.openxmlformats.org/package/2006/content-types">
  <Default Extension="vml" ContentType="application/vnd.openxmlformats-officedocument.vmlDrawing"/>
  <Default Extension="bin" ContentType="application/vnd.openxmlformats-officedocument.oleObject"/>
  <Default Extension="png" ContentType="image/png"/>
  <Default Extension="wmf" ContentType="image/x-wmf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sldIdLst>
    <p:sldId id="491" r:id="rId3"/>
    <p:sldId id="574" r:id="rId5"/>
    <p:sldId id="575" r:id="rId6"/>
    <p:sldId id="567" r:id="rId7"/>
    <p:sldId id="576" r:id="rId8"/>
    <p:sldId id="577" r:id="rId9"/>
    <p:sldId id="570" r:id="rId10"/>
    <p:sldId id="524" r:id="rId11"/>
  </p:sldIdLst>
  <p:sldSz cx="9144000" cy="5143500"/>
  <p:notesSz cx="6858000" cy="9144000"/>
  <p:defaultTextStyle>
    <a:defPPr>
      <a:defRPr lang="zh-CN"/>
    </a:defPPr>
    <a:lvl1pPr marL="0" lvl="0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1pPr>
    <a:lvl2pPr marL="457200" lvl="1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2pPr>
    <a:lvl3pPr marL="914400" lvl="2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3pPr>
    <a:lvl4pPr marL="1371600" lvl="3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4pPr>
    <a:lvl5pPr marL="1828800" lvl="4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5pPr>
    <a:lvl6pPr marL="2286000" lvl="5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6pPr>
    <a:lvl7pPr marL="2743200" lvl="6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7pPr>
    <a:lvl8pPr marL="3200400" lvl="7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8pPr>
    <a:lvl9pPr marL="3657600" lvl="8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新课标第一网" initials="新" lastIdx="8" clrIdx="0"/>
  <p:cmAuthor id="2" name="Administrator" initials="A" lastIdx="3" clrIdx="1"/>
  <p:cmAuthor id="3" name="admin" initials="a" lastIdx="3" clrIdx="2"/>
  <p:cmAuthor id="4" name="优翼" initials="优" lastIdx="1" clrIdx="3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7C4D5"/>
    <a:srgbClr val="FF1B5B"/>
    <a:srgbClr val="FEFEF1"/>
    <a:srgbClr val="13C4CF"/>
    <a:srgbClr val="67D7BA"/>
    <a:srgbClr val="FFFFF2"/>
    <a:srgbClr val="B7EADC"/>
    <a:srgbClr val="F2A0C4"/>
    <a:srgbClr val="FF376F"/>
    <a:srgbClr val="CFBB8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howGuides="1">
      <p:cViewPr varScale="1">
        <p:scale>
          <a:sx n="69" d="100"/>
          <a:sy n="69" d="100"/>
        </p:scale>
        <p:origin x="-138" y="-102"/>
      </p:cViewPr>
      <p:guideLst>
        <p:guide orient="horz" pos="1694"/>
        <p:guide pos="3094"/>
      </p:guideLst>
    </p:cSldViewPr>
  </p:slideViewPr>
  <p:gridSpacing cx="76199" cy="76199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5" Type="http://schemas.openxmlformats.org/officeDocument/2006/relationships/commentAuthors" Target="commentAuthors.xml"/><Relationship Id="rId14" Type="http://schemas.openxmlformats.org/officeDocument/2006/relationships/tableStyles" Target="tableStyles.xml"/><Relationship Id="rId13" Type="http://schemas.openxmlformats.org/officeDocument/2006/relationships/viewProps" Target="viewProps.xml"/><Relationship Id="rId12" Type="http://schemas.openxmlformats.org/officeDocument/2006/relationships/presProps" Target="presProps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drawings/_rels/vmlDrawing1.vml.rels><?xml version="1.0" encoding="UTF-8" standalone="yes"?>
<Relationships xmlns="http://schemas.openxmlformats.org/package/2006/relationships"><Relationship Id="rId4" Type="http://schemas.openxmlformats.org/officeDocument/2006/relationships/image" Target="../media/image5.wmf"/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image" Target="../media/image6.wmf"/></Relationships>
</file>

<file path=ppt/drawings/_rels/vmlDrawing3.vml.rels><?xml version="1.0" encoding="UTF-8" standalone="yes"?>
<Relationships xmlns="http://schemas.openxmlformats.org/package/2006/relationships"><Relationship Id="rId9" Type="http://schemas.openxmlformats.org/officeDocument/2006/relationships/image" Target="../media/image16.wmf"/><Relationship Id="rId8" Type="http://schemas.openxmlformats.org/officeDocument/2006/relationships/image" Target="../media/image15.wmf"/><Relationship Id="rId7" Type="http://schemas.openxmlformats.org/officeDocument/2006/relationships/image" Target="../media/image14.wmf"/><Relationship Id="rId6" Type="http://schemas.openxmlformats.org/officeDocument/2006/relationships/image" Target="../media/image13.wmf"/><Relationship Id="rId5" Type="http://schemas.openxmlformats.org/officeDocument/2006/relationships/image" Target="../media/image12.wmf"/><Relationship Id="rId4" Type="http://schemas.openxmlformats.org/officeDocument/2006/relationships/image" Target="../media/image11.wmf"/><Relationship Id="rId3" Type="http://schemas.openxmlformats.org/officeDocument/2006/relationships/image" Target="../media/image10.wmf"/><Relationship Id="rId2" Type="http://schemas.openxmlformats.org/officeDocument/2006/relationships/image" Target="../media/image9.wmf"/><Relationship Id="rId16" Type="http://schemas.openxmlformats.org/officeDocument/2006/relationships/image" Target="../media/image23.wmf"/><Relationship Id="rId15" Type="http://schemas.openxmlformats.org/officeDocument/2006/relationships/image" Target="../media/image22.wmf"/><Relationship Id="rId14" Type="http://schemas.openxmlformats.org/officeDocument/2006/relationships/image" Target="../media/image21.wmf"/><Relationship Id="rId13" Type="http://schemas.openxmlformats.org/officeDocument/2006/relationships/image" Target="../media/image20.wmf"/><Relationship Id="rId12" Type="http://schemas.openxmlformats.org/officeDocument/2006/relationships/image" Target="../media/image19.wmf"/><Relationship Id="rId11" Type="http://schemas.openxmlformats.org/officeDocument/2006/relationships/image" Target="../media/image18.wmf"/><Relationship Id="rId10" Type="http://schemas.openxmlformats.org/officeDocument/2006/relationships/image" Target="../media/image17.wmf"/><Relationship Id="rId1" Type="http://schemas.openxmlformats.org/officeDocument/2006/relationships/image" Target="../media/image8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/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fontAlgn="base"/>
            <a:endParaRPr lang="zh-CN" altLang="en-US" strike="noStrike" noProof="1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fontAlgn="base"/>
            <a:fld id="{D2A48B96-639E-45A3-A0BA-2464DFDB1FAA}" type="datetimeFigureOut">
              <a:rPr lang="zh-CN" altLang="en-US" strike="noStrike" noProof="1" smtClean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/>
          </a:p>
        </p:txBody>
      </p:sp>
      <p:sp>
        <p:nvSpPr>
          <p:cNvPr id="26628" name="幻灯片图像占位符 3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26629" name="备注占位符 4"/>
          <p:cNvSpPr>
            <a:spLocks noGrp="1"/>
          </p:cNvSpPr>
          <p:nvPr>
            <p:ph type="body" sz="quarter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 w="9525">
            <a:noFill/>
          </a:ln>
        </p:spPr>
        <p:txBody>
          <a:bodyPr lIns="91440" tIns="45720" rIns="91440" bIns="45720" anchor="t" anchorCtr="0"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fontAlgn="base"/>
            <a:endParaRPr lang="zh-CN" altLang="en-US" strike="noStrike" noProof="1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fontAlgn="base"/>
            <a:fld id="{A6837353-30EB-4A48-80EB-173D804AEFBD}" type="slidenum">
              <a:rPr lang="zh-CN" altLang="en-US" strike="noStrike" noProof="1" smtClean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8673" name="幻灯片图像占位符 1"/>
          <p:cNvSpPr>
            <a:spLocks noGrp="1" noRot="1"/>
          </p:cNvSpPr>
          <p:nvPr>
            <p:ph type="sldImg"/>
          </p:nvPr>
        </p:nvSpPr>
        <p:spPr/>
      </p:sp>
      <p:sp>
        <p:nvSpPr>
          <p:cNvPr id="28674" name="文本占位符 2"/>
          <p:cNvSpPr>
            <a:spLocks noGrp="1"/>
          </p:cNvSpPr>
          <p:nvPr>
            <p:ph type="body"/>
          </p:nvPr>
        </p:nvSpPr>
        <p:spPr/>
        <p:txBody>
          <a:bodyPr lIns="91440" tIns="45720" rIns="91440" bIns="45720" anchor="t" anchorCtr="0"/>
          <a:p>
            <a:pPr lvl="0"/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>
          <a:xfrm>
            <a:off x="457200" y="4684713"/>
            <a:ext cx="2133600" cy="358775"/>
          </a:xfrm>
        </p:spPr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05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>
          <a:xfrm>
            <a:off x="3124200" y="4684713"/>
            <a:ext cx="2895600" cy="358775"/>
          </a:xfrm>
        </p:spPr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sz="105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684713"/>
            <a:ext cx="2133600" cy="358775"/>
          </a:xfrm>
        </p:spPr>
        <p:txBody>
          <a:bodyPr/>
          <a:p>
            <a:pPr lvl="0" eaLnBrk="1" fontAlgn="base" hangingPunct="1"/>
            <a:fld id="{9A0DB2DC-4C9A-4742-B13C-FB6460FD3503}" type="slidenum">
              <a:rPr lang="zh-CN" altLang="zh-CN" strike="noStrike" noProof="1" dirty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zh-CN" strike="noStrike" noProof="1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685800" rtl="0" eaLnBrk="0" fontAlgn="base" hangingPunct="0">
        <a:spcBef>
          <a:spcPct val="0"/>
        </a:spcBef>
        <a:spcAft>
          <a:spcPct val="0"/>
        </a:spcAft>
        <a:defRPr sz="33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defTabSz="685800" rtl="0" eaLnBrk="0" fontAlgn="base" hangingPunct="0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2pPr>
      <a:lvl3pPr algn="ctr" defTabSz="685800" rtl="0" eaLnBrk="0" fontAlgn="base" hangingPunct="0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3pPr>
      <a:lvl4pPr algn="ctr" defTabSz="685800" rtl="0" eaLnBrk="0" fontAlgn="base" hangingPunct="0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4pPr>
      <a:lvl5pPr algn="ctr" defTabSz="685800" rtl="0" eaLnBrk="0" fontAlgn="base" hangingPunct="0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5pPr>
      <a:lvl6pPr marL="457200" algn="ctr" defTabSz="685800" rtl="0" fontAlgn="base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6pPr>
      <a:lvl7pPr marL="914400" algn="ctr" defTabSz="685800" rtl="0" fontAlgn="base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7pPr>
      <a:lvl8pPr marL="1371600" algn="ctr" defTabSz="685800" rtl="0" fontAlgn="base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8pPr>
      <a:lvl9pPr marL="1828800" algn="ctr" defTabSz="685800" rtl="0" fontAlgn="base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9pPr>
    </p:titleStyle>
    <p:bodyStyle>
      <a:lvl1pPr marL="257175" indent="-257175" algn="l" defTabSz="685800" rtl="0" eaLnBrk="0" fontAlgn="base" hangingPunct="0">
        <a:spcBef>
          <a:spcPts val="75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57530" lvl="1" indent="-214630" algn="l" defTabSz="685800" rtl="0" eaLnBrk="0" fontAlgn="base" hangingPunct="0">
        <a:spcBef>
          <a:spcPts val="75"/>
        </a:spcBef>
        <a:spcAft>
          <a:spcPct val="0"/>
        </a:spcAft>
        <a:buChar char="–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lvl="2" indent="-171450" algn="l" defTabSz="685800" rtl="0" eaLnBrk="0" fontAlgn="base" hangingPunct="0">
        <a:spcBef>
          <a:spcPts val="75"/>
        </a:spcBef>
        <a:spcAft>
          <a:spcPct val="0"/>
        </a:spcAft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lvl="3" indent="-171450" algn="l" defTabSz="685800" rtl="0" eaLnBrk="0" fontAlgn="base" hangingPunct="0">
        <a:spcBef>
          <a:spcPts val="75"/>
        </a:spcBef>
        <a:spcAft>
          <a:spcPct val="0"/>
        </a:spcAft>
        <a:buChar char="–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lvl="4" indent="-171450" algn="l" defTabSz="685800" rtl="0" eaLnBrk="0" fontAlgn="base" hangingPunct="0">
        <a:spcBef>
          <a:spcPts val="75"/>
        </a:spcBef>
        <a:spcAft>
          <a:spcPct val="0"/>
        </a:spcAft>
        <a:buChar char="»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886585" lvl="5" indent="-171450" algn="l" defTabSz="685800" eaLnBrk="1" fontAlgn="base" latinLnBrk="0" hangingPunct="1">
        <a:spcBef>
          <a:spcPts val="70"/>
        </a:spcBef>
        <a:spcAft>
          <a:spcPct val="0"/>
        </a:spcAft>
        <a:buChar char="»"/>
        <a:defRPr sz="15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229485" lvl="6" indent="-171450" algn="l" defTabSz="685800" eaLnBrk="1" fontAlgn="base" latinLnBrk="0" hangingPunct="1">
        <a:spcBef>
          <a:spcPts val="70"/>
        </a:spcBef>
        <a:spcAft>
          <a:spcPct val="0"/>
        </a:spcAft>
        <a:buChar char="»"/>
        <a:defRPr sz="15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572385" lvl="7" indent="-171450" algn="l" defTabSz="685800" eaLnBrk="1" fontAlgn="base" latinLnBrk="0" hangingPunct="1">
        <a:spcBef>
          <a:spcPts val="70"/>
        </a:spcBef>
        <a:spcAft>
          <a:spcPct val="0"/>
        </a:spcAft>
        <a:buChar char="»"/>
        <a:defRPr sz="15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15285" lvl="8" indent="-171450" algn="l" defTabSz="685800" eaLnBrk="1" fontAlgn="base" latinLnBrk="0" hangingPunct="1">
        <a:spcBef>
          <a:spcPts val="70"/>
        </a:spcBef>
        <a:spcAft>
          <a:spcPct val="0"/>
        </a:spcAft>
        <a:buChar char="»"/>
        <a:defRPr sz="15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6858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35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343535" lvl="1" indent="0" algn="l" defTabSz="6858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35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685800" lvl="2" indent="0" algn="l" defTabSz="6858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35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029335" lvl="3" indent="0" algn="l" defTabSz="6858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35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1371600" lvl="4" indent="0" algn="l" defTabSz="6858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35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15135" lvl="5" indent="0" algn="l" defTabSz="6858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35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057400" lvl="6" indent="0" algn="l" defTabSz="6858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35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400935" lvl="7" indent="0" algn="l" defTabSz="6858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35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743835" lvl="8" indent="0" algn="l" defTabSz="6858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35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1.xml"/><Relationship Id="rId8" Type="http://schemas.openxmlformats.org/officeDocument/2006/relationships/image" Target="../media/image5.wmf"/><Relationship Id="rId7" Type="http://schemas.openxmlformats.org/officeDocument/2006/relationships/oleObject" Target="../embeddings/oleObject4.bin"/><Relationship Id="rId6" Type="http://schemas.openxmlformats.org/officeDocument/2006/relationships/image" Target="../media/image4.wmf"/><Relationship Id="rId5" Type="http://schemas.openxmlformats.org/officeDocument/2006/relationships/oleObject" Target="../embeddings/oleObject3.bin"/><Relationship Id="rId4" Type="http://schemas.openxmlformats.org/officeDocument/2006/relationships/image" Target="../media/image3.wmf"/><Relationship Id="rId3" Type="http://schemas.openxmlformats.org/officeDocument/2006/relationships/oleObject" Target="../embeddings/oleObject2.bin"/><Relationship Id="rId2" Type="http://schemas.openxmlformats.org/officeDocument/2006/relationships/image" Target="../media/image2.wmf"/><Relationship Id="rId10" Type="http://schemas.openxmlformats.org/officeDocument/2006/relationships/vmlDrawing" Target="../drawings/vmlDrawing1.vml"/><Relationship Id="rId1" Type="http://schemas.openxmlformats.org/officeDocument/2006/relationships/oleObject" Target="../embeddings/oleObject1.bin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6" Type="http://schemas.openxmlformats.org/officeDocument/2006/relationships/vmlDrawing" Target="../drawings/vmlDrawing2.vml"/><Relationship Id="rId5" Type="http://schemas.openxmlformats.org/officeDocument/2006/relationships/slideLayout" Target="../slideLayouts/slideLayout1.xml"/><Relationship Id="rId4" Type="http://schemas.openxmlformats.org/officeDocument/2006/relationships/image" Target="../media/image7.wmf"/><Relationship Id="rId3" Type="http://schemas.openxmlformats.org/officeDocument/2006/relationships/oleObject" Target="../embeddings/oleObject6.bin"/><Relationship Id="rId2" Type="http://schemas.openxmlformats.org/officeDocument/2006/relationships/image" Target="../media/image6.wmf"/><Relationship Id="rId1" Type="http://schemas.openxmlformats.org/officeDocument/2006/relationships/oleObject" Target="../embeddings/oleObject5.bin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11.bin"/><Relationship Id="rId8" Type="http://schemas.openxmlformats.org/officeDocument/2006/relationships/image" Target="../media/image11.wmf"/><Relationship Id="rId7" Type="http://schemas.openxmlformats.org/officeDocument/2006/relationships/oleObject" Target="../embeddings/oleObject10.bin"/><Relationship Id="rId6" Type="http://schemas.openxmlformats.org/officeDocument/2006/relationships/image" Target="../media/image10.wmf"/><Relationship Id="rId5" Type="http://schemas.openxmlformats.org/officeDocument/2006/relationships/oleObject" Target="../embeddings/oleObject9.bin"/><Relationship Id="rId4" Type="http://schemas.openxmlformats.org/officeDocument/2006/relationships/image" Target="../media/image9.wmf"/><Relationship Id="rId34" Type="http://schemas.openxmlformats.org/officeDocument/2006/relationships/vmlDrawing" Target="../drawings/vmlDrawing3.vml"/><Relationship Id="rId33" Type="http://schemas.openxmlformats.org/officeDocument/2006/relationships/slideLayout" Target="../slideLayouts/slideLayout1.xml"/><Relationship Id="rId32" Type="http://schemas.openxmlformats.org/officeDocument/2006/relationships/image" Target="../media/image23.wmf"/><Relationship Id="rId31" Type="http://schemas.openxmlformats.org/officeDocument/2006/relationships/oleObject" Target="../embeddings/oleObject22.bin"/><Relationship Id="rId30" Type="http://schemas.openxmlformats.org/officeDocument/2006/relationships/image" Target="../media/image22.wmf"/><Relationship Id="rId3" Type="http://schemas.openxmlformats.org/officeDocument/2006/relationships/oleObject" Target="../embeddings/oleObject8.bin"/><Relationship Id="rId29" Type="http://schemas.openxmlformats.org/officeDocument/2006/relationships/oleObject" Target="../embeddings/oleObject21.bin"/><Relationship Id="rId28" Type="http://schemas.openxmlformats.org/officeDocument/2006/relationships/image" Target="../media/image21.wmf"/><Relationship Id="rId27" Type="http://schemas.openxmlformats.org/officeDocument/2006/relationships/oleObject" Target="../embeddings/oleObject20.bin"/><Relationship Id="rId26" Type="http://schemas.openxmlformats.org/officeDocument/2006/relationships/image" Target="../media/image20.wmf"/><Relationship Id="rId25" Type="http://schemas.openxmlformats.org/officeDocument/2006/relationships/oleObject" Target="../embeddings/oleObject19.bin"/><Relationship Id="rId24" Type="http://schemas.openxmlformats.org/officeDocument/2006/relationships/image" Target="../media/image19.wmf"/><Relationship Id="rId23" Type="http://schemas.openxmlformats.org/officeDocument/2006/relationships/oleObject" Target="../embeddings/oleObject18.bin"/><Relationship Id="rId22" Type="http://schemas.openxmlformats.org/officeDocument/2006/relationships/image" Target="../media/image18.wmf"/><Relationship Id="rId21" Type="http://schemas.openxmlformats.org/officeDocument/2006/relationships/oleObject" Target="../embeddings/oleObject17.bin"/><Relationship Id="rId20" Type="http://schemas.openxmlformats.org/officeDocument/2006/relationships/image" Target="../media/image17.wmf"/><Relationship Id="rId2" Type="http://schemas.openxmlformats.org/officeDocument/2006/relationships/image" Target="../media/image8.wmf"/><Relationship Id="rId19" Type="http://schemas.openxmlformats.org/officeDocument/2006/relationships/oleObject" Target="../embeddings/oleObject16.bin"/><Relationship Id="rId18" Type="http://schemas.openxmlformats.org/officeDocument/2006/relationships/image" Target="../media/image16.wmf"/><Relationship Id="rId17" Type="http://schemas.openxmlformats.org/officeDocument/2006/relationships/oleObject" Target="../embeddings/oleObject15.bin"/><Relationship Id="rId16" Type="http://schemas.openxmlformats.org/officeDocument/2006/relationships/image" Target="../media/image15.wmf"/><Relationship Id="rId15" Type="http://schemas.openxmlformats.org/officeDocument/2006/relationships/oleObject" Target="../embeddings/oleObject14.bin"/><Relationship Id="rId14" Type="http://schemas.openxmlformats.org/officeDocument/2006/relationships/image" Target="../media/image14.wmf"/><Relationship Id="rId13" Type="http://schemas.openxmlformats.org/officeDocument/2006/relationships/oleObject" Target="../embeddings/oleObject13.bin"/><Relationship Id="rId12" Type="http://schemas.openxmlformats.org/officeDocument/2006/relationships/image" Target="../media/image13.wmf"/><Relationship Id="rId11" Type="http://schemas.openxmlformats.org/officeDocument/2006/relationships/oleObject" Target="../embeddings/oleObject12.bin"/><Relationship Id="rId10" Type="http://schemas.openxmlformats.org/officeDocument/2006/relationships/image" Target="../media/image12.wmf"/><Relationship Id="rId1" Type="http://schemas.openxmlformats.org/officeDocument/2006/relationships/oleObject" Target="../embeddings/oleObject7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7649" name="Rectangle 7"/>
          <p:cNvSpPr/>
          <p:nvPr/>
        </p:nvSpPr>
        <p:spPr>
          <a:xfrm>
            <a:off x="-7937" y="4795838"/>
            <a:ext cx="9163050" cy="347662"/>
          </a:xfrm>
          <a:prstGeom prst="rect">
            <a:avLst/>
          </a:prstGeom>
          <a:gradFill rotWithShape="1">
            <a:gsLst>
              <a:gs pos="0">
                <a:srgbClr val="A87A3A">
                  <a:alpha val="100000"/>
                </a:srgbClr>
              </a:gs>
              <a:gs pos="19000">
                <a:srgbClr val="A8773C">
                  <a:alpha val="100000"/>
                </a:srgbClr>
              </a:gs>
              <a:gs pos="71001">
                <a:srgbClr val="835A2B">
                  <a:alpha val="100000"/>
                </a:srgbClr>
              </a:gs>
              <a:gs pos="100000">
                <a:srgbClr val="9C7339">
                  <a:alpha val="100000"/>
                </a:srgbClr>
              </a:gs>
            </a:gsLst>
            <a:lin ang="5400000"/>
            <a:tileRect/>
          </a:gradFill>
          <a:ln w="9525">
            <a:noFill/>
          </a:ln>
        </p:spPr>
        <p:txBody>
          <a:bodyPr anchor="t" anchorCtr="0"/>
          <a:p>
            <a:endParaRPr lang="zh-CN" altLang="en-US" sz="100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grpSp>
        <p:nvGrpSpPr>
          <p:cNvPr id="27650" name="组合 5"/>
          <p:cNvGrpSpPr/>
          <p:nvPr/>
        </p:nvGrpSpPr>
        <p:grpSpPr>
          <a:xfrm>
            <a:off x="12700" y="2963863"/>
            <a:ext cx="427038" cy="1833562"/>
            <a:chOff x="1082676" y="2309813"/>
            <a:chExt cx="566738" cy="2441576"/>
          </a:xfrm>
        </p:grpSpPr>
        <p:sp>
          <p:nvSpPr>
            <p:cNvPr id="27651" name="Freeform 12"/>
            <p:cNvSpPr/>
            <p:nvPr/>
          </p:nvSpPr>
          <p:spPr>
            <a:xfrm>
              <a:off x="1200151" y="2309813"/>
              <a:ext cx="449263" cy="2441575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0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  <a:cxn ang="0">
                  <a:pos x="2147483647" y="0"/>
                </a:cxn>
              </a:cxnLst>
              <a:pathLst>
                <a:path w="283" h="1538">
                  <a:moveTo>
                    <a:pt x="146" y="0"/>
                  </a:moveTo>
                  <a:lnTo>
                    <a:pt x="0" y="0"/>
                  </a:lnTo>
                  <a:lnTo>
                    <a:pt x="0" y="941"/>
                  </a:lnTo>
                  <a:lnTo>
                    <a:pt x="0" y="1299"/>
                  </a:lnTo>
                  <a:lnTo>
                    <a:pt x="0" y="1538"/>
                  </a:lnTo>
                  <a:lnTo>
                    <a:pt x="56" y="1538"/>
                  </a:lnTo>
                  <a:lnTo>
                    <a:pt x="146" y="1538"/>
                  </a:lnTo>
                  <a:lnTo>
                    <a:pt x="175" y="1538"/>
                  </a:lnTo>
                  <a:lnTo>
                    <a:pt x="224" y="1538"/>
                  </a:lnTo>
                  <a:lnTo>
                    <a:pt x="255" y="1538"/>
                  </a:lnTo>
                  <a:lnTo>
                    <a:pt x="283" y="1538"/>
                  </a:lnTo>
                  <a:lnTo>
                    <a:pt x="283" y="1299"/>
                  </a:lnTo>
                  <a:lnTo>
                    <a:pt x="283" y="941"/>
                  </a:lnTo>
                  <a:lnTo>
                    <a:pt x="283" y="0"/>
                  </a:lnTo>
                  <a:lnTo>
                    <a:pt x="146" y="0"/>
                  </a:lnTo>
                  <a:close/>
                </a:path>
              </a:pathLst>
            </a:custGeom>
            <a:solidFill>
              <a:srgbClr val="1F302B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7652" name="Freeform 13"/>
            <p:cNvSpPr/>
            <p:nvPr/>
          </p:nvSpPr>
          <p:spPr>
            <a:xfrm>
              <a:off x="1200151" y="2309813"/>
              <a:ext cx="449263" cy="2441575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0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  <a:cxn ang="0">
                  <a:pos x="2147483647" y="0"/>
                </a:cxn>
              </a:cxnLst>
              <a:pathLst>
                <a:path w="283" h="1538">
                  <a:moveTo>
                    <a:pt x="146" y="0"/>
                  </a:moveTo>
                  <a:lnTo>
                    <a:pt x="0" y="0"/>
                  </a:lnTo>
                  <a:lnTo>
                    <a:pt x="0" y="941"/>
                  </a:lnTo>
                  <a:lnTo>
                    <a:pt x="0" y="1299"/>
                  </a:lnTo>
                  <a:lnTo>
                    <a:pt x="0" y="1538"/>
                  </a:lnTo>
                  <a:lnTo>
                    <a:pt x="56" y="1538"/>
                  </a:lnTo>
                  <a:lnTo>
                    <a:pt x="146" y="1538"/>
                  </a:lnTo>
                  <a:lnTo>
                    <a:pt x="175" y="1538"/>
                  </a:lnTo>
                  <a:lnTo>
                    <a:pt x="224" y="1538"/>
                  </a:lnTo>
                  <a:lnTo>
                    <a:pt x="255" y="1538"/>
                  </a:lnTo>
                  <a:lnTo>
                    <a:pt x="283" y="1538"/>
                  </a:lnTo>
                  <a:lnTo>
                    <a:pt x="283" y="1299"/>
                  </a:lnTo>
                  <a:lnTo>
                    <a:pt x="283" y="941"/>
                  </a:lnTo>
                  <a:lnTo>
                    <a:pt x="283" y="0"/>
                  </a:lnTo>
                  <a:lnTo>
                    <a:pt x="146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7653" name="Rectangle 14"/>
            <p:cNvSpPr/>
            <p:nvPr/>
          </p:nvSpPr>
          <p:spPr>
            <a:xfrm>
              <a:off x="1082676" y="2309813"/>
              <a:ext cx="450850" cy="2441575"/>
            </a:xfrm>
            <a:prstGeom prst="rect">
              <a:avLst/>
            </a:prstGeom>
            <a:solidFill>
              <a:srgbClr val="29506D"/>
            </a:solidFill>
            <a:ln w="9525">
              <a:noFill/>
            </a:ln>
          </p:spPr>
          <p:txBody>
            <a:bodyPr anchor="t" anchorCtr="0"/>
            <a:p>
              <a:endParaRPr lang="zh-CN" altLang="en-US" sz="100" dirty="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27654" name="Rectangle 15"/>
            <p:cNvSpPr/>
            <p:nvPr/>
          </p:nvSpPr>
          <p:spPr>
            <a:xfrm>
              <a:off x="1082676" y="2309813"/>
              <a:ext cx="450850" cy="2441575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t" anchorCtr="0"/>
            <a:p>
              <a:endParaRPr lang="zh-CN" altLang="en-US" sz="100" dirty="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27655" name="Rectangle 16"/>
            <p:cNvSpPr/>
            <p:nvPr/>
          </p:nvSpPr>
          <p:spPr>
            <a:xfrm>
              <a:off x="1082676" y="3803651"/>
              <a:ext cx="450850" cy="568325"/>
            </a:xfrm>
            <a:prstGeom prst="rect">
              <a:avLst/>
            </a:prstGeom>
            <a:solidFill>
              <a:srgbClr val="062439"/>
            </a:solidFill>
            <a:ln w="9525">
              <a:noFill/>
            </a:ln>
          </p:spPr>
          <p:txBody>
            <a:bodyPr anchor="t" anchorCtr="0"/>
            <a:p>
              <a:endParaRPr lang="zh-CN" altLang="en-US" sz="100" dirty="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27656" name="Rectangle 17"/>
            <p:cNvSpPr/>
            <p:nvPr/>
          </p:nvSpPr>
          <p:spPr>
            <a:xfrm>
              <a:off x="1082676" y="3803651"/>
              <a:ext cx="450850" cy="568325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t" anchorCtr="0"/>
            <a:p>
              <a:endParaRPr lang="zh-CN" altLang="en-US" sz="100" dirty="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27657" name="Rectangle 18"/>
            <p:cNvSpPr/>
            <p:nvPr/>
          </p:nvSpPr>
          <p:spPr>
            <a:xfrm>
              <a:off x="1173163" y="4438651"/>
              <a:ext cx="266700" cy="312738"/>
            </a:xfrm>
            <a:prstGeom prst="rect">
              <a:avLst/>
            </a:prstGeom>
            <a:solidFill>
              <a:srgbClr val="062439"/>
            </a:solidFill>
            <a:ln w="9525">
              <a:noFill/>
            </a:ln>
          </p:spPr>
          <p:txBody>
            <a:bodyPr anchor="t" anchorCtr="0"/>
            <a:p>
              <a:endParaRPr lang="zh-CN" altLang="en-US" sz="100" dirty="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27658" name="Rectangle 19"/>
            <p:cNvSpPr/>
            <p:nvPr/>
          </p:nvSpPr>
          <p:spPr>
            <a:xfrm>
              <a:off x="1173163" y="4438651"/>
              <a:ext cx="266700" cy="312738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t" anchorCtr="0"/>
            <a:p>
              <a:endParaRPr lang="zh-CN" altLang="en-US" sz="100" dirty="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27659" name="Oval 20"/>
            <p:cNvSpPr/>
            <p:nvPr/>
          </p:nvSpPr>
          <p:spPr>
            <a:xfrm>
              <a:off x="1173163" y="3370263"/>
              <a:ext cx="266700" cy="271463"/>
            </a:xfrm>
            <a:prstGeom prst="ellipse">
              <a:avLst/>
            </a:prstGeom>
            <a:solidFill>
              <a:srgbClr val="FFFFFF"/>
            </a:solidFill>
            <a:ln w="9525">
              <a:noFill/>
            </a:ln>
          </p:spPr>
          <p:txBody>
            <a:bodyPr anchor="t" anchorCtr="0"/>
            <a:p>
              <a:endParaRPr lang="zh-CN" altLang="en-US" sz="100" dirty="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27660" name="Freeform 21"/>
            <p:cNvSpPr>
              <a:spLocks noEditPoints="1"/>
            </p:cNvSpPr>
            <p:nvPr/>
          </p:nvSpPr>
          <p:spPr>
            <a:xfrm>
              <a:off x="1316038" y="2309813"/>
              <a:ext cx="217488" cy="2441575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  <a:cxn ang="0">
                  <a:pos x="0" y="0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58" h="649">
                  <a:moveTo>
                    <a:pt x="58" y="548"/>
                  </a:moveTo>
                  <a:cubicBezTo>
                    <a:pt x="0" y="548"/>
                    <a:pt x="0" y="548"/>
                    <a:pt x="0" y="548"/>
                  </a:cubicBezTo>
                  <a:cubicBezTo>
                    <a:pt x="0" y="566"/>
                    <a:pt x="0" y="566"/>
                    <a:pt x="0" y="566"/>
                  </a:cubicBezTo>
                  <a:cubicBezTo>
                    <a:pt x="33" y="566"/>
                    <a:pt x="33" y="566"/>
                    <a:pt x="33" y="566"/>
                  </a:cubicBezTo>
                  <a:cubicBezTo>
                    <a:pt x="33" y="649"/>
                    <a:pt x="33" y="649"/>
                    <a:pt x="33" y="649"/>
                  </a:cubicBezTo>
                  <a:cubicBezTo>
                    <a:pt x="46" y="649"/>
                    <a:pt x="46" y="649"/>
                    <a:pt x="46" y="649"/>
                  </a:cubicBezTo>
                  <a:cubicBezTo>
                    <a:pt x="58" y="649"/>
                    <a:pt x="58" y="649"/>
                    <a:pt x="58" y="649"/>
                  </a:cubicBezTo>
                  <a:cubicBezTo>
                    <a:pt x="58" y="548"/>
                    <a:pt x="58" y="548"/>
                    <a:pt x="58" y="548"/>
                  </a:cubicBezTo>
                  <a:moveTo>
                    <a:pt x="58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282"/>
                    <a:pt x="0" y="282"/>
                    <a:pt x="0" y="282"/>
                  </a:cubicBezTo>
                  <a:cubicBezTo>
                    <a:pt x="19" y="283"/>
                    <a:pt x="33" y="299"/>
                    <a:pt x="33" y="318"/>
                  </a:cubicBezTo>
                  <a:cubicBezTo>
                    <a:pt x="33" y="337"/>
                    <a:pt x="19" y="353"/>
                    <a:pt x="0" y="354"/>
                  </a:cubicBezTo>
                  <a:cubicBezTo>
                    <a:pt x="0" y="397"/>
                    <a:pt x="0" y="397"/>
                    <a:pt x="0" y="397"/>
                  </a:cubicBezTo>
                  <a:cubicBezTo>
                    <a:pt x="58" y="397"/>
                    <a:pt x="58" y="397"/>
                    <a:pt x="58" y="397"/>
                  </a:cubicBezTo>
                  <a:cubicBezTo>
                    <a:pt x="58" y="0"/>
                    <a:pt x="58" y="0"/>
                    <a:pt x="58" y="0"/>
                  </a:cubicBezTo>
                </a:path>
              </a:pathLst>
            </a:custGeom>
            <a:solidFill>
              <a:srgbClr val="23445D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7661" name="Freeform 22"/>
            <p:cNvSpPr/>
            <p:nvPr/>
          </p:nvSpPr>
          <p:spPr>
            <a:xfrm>
              <a:off x="1316038" y="3803651"/>
              <a:ext cx="217488" cy="568325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2147483647" y="0"/>
                </a:cxn>
                <a:cxn ang="0">
                  <a:pos x="0" y="0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137" h="358">
                  <a:moveTo>
                    <a:pt x="137" y="0"/>
                  </a:moveTo>
                  <a:lnTo>
                    <a:pt x="137" y="0"/>
                  </a:lnTo>
                  <a:lnTo>
                    <a:pt x="0" y="0"/>
                  </a:lnTo>
                  <a:lnTo>
                    <a:pt x="0" y="358"/>
                  </a:lnTo>
                  <a:lnTo>
                    <a:pt x="137" y="358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rgbClr val="051F31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7662" name="Freeform 23"/>
            <p:cNvSpPr/>
            <p:nvPr/>
          </p:nvSpPr>
          <p:spPr>
            <a:xfrm>
              <a:off x="1316038" y="3803651"/>
              <a:ext cx="217488" cy="568325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2147483647" y="0"/>
                </a:cxn>
                <a:cxn ang="0">
                  <a:pos x="0" y="0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137" h="358">
                  <a:moveTo>
                    <a:pt x="137" y="0"/>
                  </a:moveTo>
                  <a:lnTo>
                    <a:pt x="137" y="0"/>
                  </a:lnTo>
                  <a:lnTo>
                    <a:pt x="0" y="0"/>
                  </a:lnTo>
                  <a:lnTo>
                    <a:pt x="0" y="358"/>
                  </a:lnTo>
                  <a:lnTo>
                    <a:pt x="137" y="358"/>
                  </a:lnTo>
                  <a:lnTo>
                    <a:pt x="137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7663" name="Freeform 24"/>
            <p:cNvSpPr/>
            <p:nvPr/>
          </p:nvSpPr>
          <p:spPr>
            <a:xfrm>
              <a:off x="1316038" y="4438651"/>
              <a:ext cx="123825" cy="312738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0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78" h="197">
                  <a:moveTo>
                    <a:pt x="78" y="0"/>
                  </a:moveTo>
                  <a:lnTo>
                    <a:pt x="0" y="0"/>
                  </a:lnTo>
                  <a:lnTo>
                    <a:pt x="0" y="197"/>
                  </a:lnTo>
                  <a:lnTo>
                    <a:pt x="28" y="197"/>
                  </a:lnTo>
                  <a:lnTo>
                    <a:pt x="78" y="197"/>
                  </a:lnTo>
                  <a:lnTo>
                    <a:pt x="78" y="0"/>
                  </a:lnTo>
                  <a:close/>
                </a:path>
              </a:pathLst>
            </a:custGeom>
            <a:solidFill>
              <a:srgbClr val="051F31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7664" name="Freeform 25"/>
            <p:cNvSpPr/>
            <p:nvPr/>
          </p:nvSpPr>
          <p:spPr>
            <a:xfrm>
              <a:off x="1316038" y="4438651"/>
              <a:ext cx="123825" cy="312738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0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78" h="197">
                  <a:moveTo>
                    <a:pt x="78" y="0"/>
                  </a:moveTo>
                  <a:lnTo>
                    <a:pt x="0" y="0"/>
                  </a:lnTo>
                  <a:lnTo>
                    <a:pt x="0" y="197"/>
                  </a:lnTo>
                  <a:lnTo>
                    <a:pt x="28" y="197"/>
                  </a:lnTo>
                  <a:lnTo>
                    <a:pt x="78" y="197"/>
                  </a:lnTo>
                  <a:lnTo>
                    <a:pt x="78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7665" name="Freeform 26"/>
            <p:cNvSpPr/>
            <p:nvPr/>
          </p:nvSpPr>
          <p:spPr>
            <a:xfrm>
              <a:off x="1316038" y="3370263"/>
              <a:ext cx="123825" cy="271463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0" y="0"/>
                </a:cxn>
              </a:cxnLst>
              <a:pathLst>
                <a:path w="33" h="72">
                  <a:moveTo>
                    <a:pt x="0" y="0"/>
                  </a:moveTo>
                  <a:cubicBezTo>
                    <a:pt x="0" y="72"/>
                    <a:pt x="0" y="72"/>
                    <a:pt x="0" y="72"/>
                  </a:cubicBezTo>
                  <a:cubicBezTo>
                    <a:pt x="19" y="71"/>
                    <a:pt x="33" y="55"/>
                    <a:pt x="33" y="36"/>
                  </a:cubicBezTo>
                  <a:cubicBezTo>
                    <a:pt x="33" y="17"/>
                    <a:pt x="19" y="1"/>
                    <a:pt x="0" y="0"/>
                  </a:cubicBezTo>
                </a:path>
              </a:pathLst>
            </a:custGeom>
            <a:solidFill>
              <a:srgbClr val="D9D9D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</p:grpSp>
      <p:grpSp>
        <p:nvGrpSpPr>
          <p:cNvPr id="27666" name="组合 227"/>
          <p:cNvGrpSpPr/>
          <p:nvPr/>
        </p:nvGrpSpPr>
        <p:grpSpPr>
          <a:xfrm>
            <a:off x="465138" y="4583113"/>
            <a:ext cx="2390775" cy="228600"/>
            <a:chOff x="1684338" y="4465638"/>
            <a:chExt cx="3175001" cy="304800"/>
          </a:xfrm>
        </p:grpSpPr>
        <p:sp>
          <p:nvSpPr>
            <p:cNvPr id="27667" name="Freeform 51"/>
            <p:cNvSpPr/>
            <p:nvPr/>
          </p:nvSpPr>
          <p:spPr>
            <a:xfrm>
              <a:off x="1797051" y="4465638"/>
              <a:ext cx="3062288" cy="304800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0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1929" h="192">
                  <a:moveTo>
                    <a:pt x="1929" y="9"/>
                  </a:moveTo>
                  <a:lnTo>
                    <a:pt x="2" y="0"/>
                  </a:lnTo>
                  <a:lnTo>
                    <a:pt x="0" y="180"/>
                  </a:lnTo>
                  <a:lnTo>
                    <a:pt x="89" y="180"/>
                  </a:lnTo>
                  <a:lnTo>
                    <a:pt x="118" y="180"/>
                  </a:lnTo>
                  <a:lnTo>
                    <a:pt x="184" y="182"/>
                  </a:lnTo>
                  <a:lnTo>
                    <a:pt x="212" y="182"/>
                  </a:lnTo>
                  <a:lnTo>
                    <a:pt x="279" y="182"/>
                  </a:lnTo>
                  <a:lnTo>
                    <a:pt x="309" y="182"/>
                  </a:lnTo>
                  <a:lnTo>
                    <a:pt x="373" y="182"/>
                  </a:lnTo>
                  <a:lnTo>
                    <a:pt x="404" y="182"/>
                  </a:lnTo>
                  <a:lnTo>
                    <a:pt x="470" y="182"/>
                  </a:lnTo>
                  <a:lnTo>
                    <a:pt x="498" y="182"/>
                  </a:lnTo>
                  <a:lnTo>
                    <a:pt x="565" y="182"/>
                  </a:lnTo>
                  <a:lnTo>
                    <a:pt x="595" y="185"/>
                  </a:lnTo>
                  <a:lnTo>
                    <a:pt x="659" y="185"/>
                  </a:lnTo>
                  <a:lnTo>
                    <a:pt x="690" y="185"/>
                  </a:lnTo>
                  <a:lnTo>
                    <a:pt x="756" y="185"/>
                  </a:lnTo>
                  <a:lnTo>
                    <a:pt x="775" y="185"/>
                  </a:lnTo>
                  <a:lnTo>
                    <a:pt x="851" y="185"/>
                  </a:lnTo>
                  <a:lnTo>
                    <a:pt x="879" y="185"/>
                  </a:lnTo>
                  <a:lnTo>
                    <a:pt x="1231" y="187"/>
                  </a:lnTo>
                  <a:lnTo>
                    <a:pt x="1260" y="187"/>
                  </a:lnTo>
                  <a:lnTo>
                    <a:pt x="1326" y="187"/>
                  </a:lnTo>
                  <a:lnTo>
                    <a:pt x="1357" y="187"/>
                  </a:lnTo>
                  <a:lnTo>
                    <a:pt x="1421" y="187"/>
                  </a:lnTo>
                  <a:lnTo>
                    <a:pt x="1451" y="190"/>
                  </a:lnTo>
                  <a:lnTo>
                    <a:pt x="1518" y="190"/>
                  </a:lnTo>
                  <a:lnTo>
                    <a:pt x="1546" y="190"/>
                  </a:lnTo>
                  <a:lnTo>
                    <a:pt x="1707" y="190"/>
                  </a:lnTo>
                  <a:lnTo>
                    <a:pt x="1719" y="190"/>
                  </a:lnTo>
                  <a:lnTo>
                    <a:pt x="1929" y="192"/>
                  </a:lnTo>
                  <a:lnTo>
                    <a:pt x="1929" y="9"/>
                  </a:lnTo>
                  <a:close/>
                </a:path>
              </a:pathLst>
            </a:custGeom>
            <a:solidFill>
              <a:srgbClr val="1F302B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7668" name="Freeform 52"/>
            <p:cNvSpPr/>
            <p:nvPr/>
          </p:nvSpPr>
          <p:spPr>
            <a:xfrm>
              <a:off x="1797051" y="4465638"/>
              <a:ext cx="3062288" cy="304800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0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1929" h="192">
                  <a:moveTo>
                    <a:pt x="1929" y="9"/>
                  </a:moveTo>
                  <a:lnTo>
                    <a:pt x="2" y="0"/>
                  </a:lnTo>
                  <a:lnTo>
                    <a:pt x="0" y="180"/>
                  </a:lnTo>
                  <a:lnTo>
                    <a:pt x="89" y="180"/>
                  </a:lnTo>
                  <a:lnTo>
                    <a:pt x="118" y="180"/>
                  </a:lnTo>
                  <a:lnTo>
                    <a:pt x="184" y="182"/>
                  </a:lnTo>
                  <a:lnTo>
                    <a:pt x="212" y="182"/>
                  </a:lnTo>
                  <a:lnTo>
                    <a:pt x="279" y="182"/>
                  </a:lnTo>
                  <a:lnTo>
                    <a:pt x="309" y="182"/>
                  </a:lnTo>
                  <a:lnTo>
                    <a:pt x="373" y="182"/>
                  </a:lnTo>
                  <a:lnTo>
                    <a:pt x="404" y="182"/>
                  </a:lnTo>
                  <a:lnTo>
                    <a:pt x="470" y="182"/>
                  </a:lnTo>
                  <a:lnTo>
                    <a:pt x="498" y="182"/>
                  </a:lnTo>
                  <a:lnTo>
                    <a:pt x="565" y="182"/>
                  </a:lnTo>
                  <a:lnTo>
                    <a:pt x="595" y="185"/>
                  </a:lnTo>
                  <a:lnTo>
                    <a:pt x="659" y="185"/>
                  </a:lnTo>
                  <a:lnTo>
                    <a:pt x="690" y="185"/>
                  </a:lnTo>
                  <a:lnTo>
                    <a:pt x="756" y="185"/>
                  </a:lnTo>
                  <a:lnTo>
                    <a:pt x="775" y="185"/>
                  </a:lnTo>
                  <a:lnTo>
                    <a:pt x="851" y="185"/>
                  </a:lnTo>
                  <a:lnTo>
                    <a:pt x="879" y="185"/>
                  </a:lnTo>
                  <a:lnTo>
                    <a:pt x="1231" y="187"/>
                  </a:lnTo>
                  <a:lnTo>
                    <a:pt x="1260" y="187"/>
                  </a:lnTo>
                  <a:lnTo>
                    <a:pt x="1326" y="187"/>
                  </a:lnTo>
                  <a:lnTo>
                    <a:pt x="1357" y="187"/>
                  </a:lnTo>
                  <a:lnTo>
                    <a:pt x="1421" y="187"/>
                  </a:lnTo>
                  <a:lnTo>
                    <a:pt x="1451" y="190"/>
                  </a:lnTo>
                  <a:lnTo>
                    <a:pt x="1518" y="190"/>
                  </a:lnTo>
                  <a:lnTo>
                    <a:pt x="1546" y="190"/>
                  </a:lnTo>
                  <a:lnTo>
                    <a:pt x="1707" y="190"/>
                  </a:lnTo>
                  <a:lnTo>
                    <a:pt x="1719" y="190"/>
                  </a:lnTo>
                  <a:lnTo>
                    <a:pt x="1929" y="192"/>
                  </a:lnTo>
                  <a:lnTo>
                    <a:pt x="1929" y="9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7669" name="Freeform 53"/>
            <p:cNvSpPr/>
            <p:nvPr/>
          </p:nvSpPr>
          <p:spPr>
            <a:xfrm>
              <a:off x="1684338" y="4465638"/>
              <a:ext cx="3062288" cy="304800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0" y="0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1929" h="192">
                  <a:moveTo>
                    <a:pt x="1927" y="192"/>
                  </a:moveTo>
                  <a:lnTo>
                    <a:pt x="0" y="180"/>
                  </a:lnTo>
                  <a:lnTo>
                    <a:pt x="0" y="0"/>
                  </a:lnTo>
                  <a:lnTo>
                    <a:pt x="1929" y="9"/>
                  </a:lnTo>
                  <a:lnTo>
                    <a:pt x="1927" y="192"/>
                  </a:lnTo>
                  <a:close/>
                </a:path>
              </a:pathLst>
            </a:custGeom>
            <a:solidFill>
              <a:srgbClr val="29506D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7670" name="Freeform 54"/>
            <p:cNvSpPr/>
            <p:nvPr/>
          </p:nvSpPr>
          <p:spPr>
            <a:xfrm>
              <a:off x="1684338" y="4465638"/>
              <a:ext cx="3062288" cy="304800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0" y="0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1929" h="192">
                  <a:moveTo>
                    <a:pt x="1927" y="192"/>
                  </a:moveTo>
                  <a:lnTo>
                    <a:pt x="0" y="180"/>
                  </a:lnTo>
                  <a:lnTo>
                    <a:pt x="0" y="0"/>
                  </a:lnTo>
                  <a:lnTo>
                    <a:pt x="1929" y="9"/>
                  </a:lnTo>
                  <a:lnTo>
                    <a:pt x="1927" y="192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7671" name="Freeform 55"/>
            <p:cNvSpPr/>
            <p:nvPr/>
          </p:nvSpPr>
          <p:spPr>
            <a:xfrm>
              <a:off x="3486151" y="4605338"/>
              <a:ext cx="47625" cy="157163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13" h="42">
                  <a:moveTo>
                    <a:pt x="7" y="0"/>
                  </a:moveTo>
                  <a:cubicBezTo>
                    <a:pt x="3" y="0"/>
                    <a:pt x="0" y="3"/>
                    <a:pt x="0" y="6"/>
                  </a:cubicBezTo>
                  <a:cubicBezTo>
                    <a:pt x="0" y="42"/>
                    <a:pt x="0" y="42"/>
                    <a:pt x="0" y="42"/>
                  </a:cubicBezTo>
                  <a:cubicBezTo>
                    <a:pt x="13" y="42"/>
                    <a:pt x="13" y="42"/>
                    <a:pt x="13" y="42"/>
                  </a:cubicBezTo>
                  <a:cubicBezTo>
                    <a:pt x="13" y="7"/>
                    <a:pt x="13" y="7"/>
                    <a:pt x="13" y="7"/>
                  </a:cubicBezTo>
                  <a:cubicBezTo>
                    <a:pt x="13" y="3"/>
                    <a:pt x="10" y="0"/>
                    <a:pt x="7" y="0"/>
                  </a:cubicBez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7672" name="Freeform 56"/>
            <p:cNvSpPr/>
            <p:nvPr/>
          </p:nvSpPr>
          <p:spPr>
            <a:xfrm>
              <a:off x="3335338" y="4605338"/>
              <a:ext cx="49213" cy="157163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13" h="42">
                  <a:moveTo>
                    <a:pt x="6" y="0"/>
                  </a:moveTo>
                  <a:cubicBezTo>
                    <a:pt x="3" y="0"/>
                    <a:pt x="0" y="3"/>
                    <a:pt x="0" y="6"/>
                  </a:cubicBezTo>
                  <a:cubicBezTo>
                    <a:pt x="0" y="42"/>
                    <a:pt x="0" y="42"/>
                    <a:pt x="0" y="42"/>
                  </a:cubicBezTo>
                  <a:cubicBezTo>
                    <a:pt x="12" y="42"/>
                    <a:pt x="12" y="42"/>
                    <a:pt x="12" y="42"/>
                  </a:cubicBezTo>
                  <a:cubicBezTo>
                    <a:pt x="13" y="6"/>
                    <a:pt x="13" y="6"/>
                    <a:pt x="13" y="6"/>
                  </a:cubicBezTo>
                  <a:cubicBezTo>
                    <a:pt x="13" y="3"/>
                    <a:pt x="10" y="0"/>
                    <a:pt x="6" y="0"/>
                  </a:cubicBez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7673" name="Freeform 57"/>
            <p:cNvSpPr/>
            <p:nvPr/>
          </p:nvSpPr>
          <p:spPr>
            <a:xfrm>
              <a:off x="3184526" y="4605338"/>
              <a:ext cx="46038" cy="153988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12" h="41">
                  <a:moveTo>
                    <a:pt x="6" y="0"/>
                  </a:moveTo>
                  <a:cubicBezTo>
                    <a:pt x="3" y="0"/>
                    <a:pt x="0" y="3"/>
                    <a:pt x="0" y="6"/>
                  </a:cubicBezTo>
                  <a:cubicBezTo>
                    <a:pt x="0" y="41"/>
                    <a:pt x="0" y="41"/>
                    <a:pt x="0" y="41"/>
                  </a:cubicBezTo>
                  <a:cubicBezTo>
                    <a:pt x="12" y="41"/>
                    <a:pt x="12" y="41"/>
                    <a:pt x="12" y="41"/>
                  </a:cubicBezTo>
                  <a:cubicBezTo>
                    <a:pt x="12" y="6"/>
                    <a:pt x="12" y="6"/>
                    <a:pt x="12" y="6"/>
                  </a:cubicBezTo>
                  <a:cubicBezTo>
                    <a:pt x="12" y="3"/>
                    <a:pt x="10" y="0"/>
                    <a:pt x="6" y="0"/>
                  </a:cubicBez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7674" name="Freeform 58"/>
            <p:cNvSpPr/>
            <p:nvPr/>
          </p:nvSpPr>
          <p:spPr>
            <a:xfrm>
              <a:off x="3030538" y="4605338"/>
              <a:ext cx="49213" cy="153988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13" h="41">
                  <a:moveTo>
                    <a:pt x="7" y="0"/>
                  </a:moveTo>
                  <a:cubicBezTo>
                    <a:pt x="3" y="0"/>
                    <a:pt x="1" y="2"/>
                    <a:pt x="0" y="6"/>
                  </a:cubicBezTo>
                  <a:cubicBezTo>
                    <a:pt x="0" y="41"/>
                    <a:pt x="0" y="41"/>
                    <a:pt x="0" y="41"/>
                  </a:cubicBezTo>
                  <a:cubicBezTo>
                    <a:pt x="13" y="41"/>
                    <a:pt x="13" y="41"/>
                    <a:pt x="13" y="41"/>
                  </a:cubicBezTo>
                  <a:cubicBezTo>
                    <a:pt x="13" y="6"/>
                    <a:pt x="13" y="6"/>
                    <a:pt x="13" y="6"/>
                  </a:cubicBezTo>
                  <a:cubicBezTo>
                    <a:pt x="13" y="2"/>
                    <a:pt x="10" y="0"/>
                    <a:pt x="7" y="0"/>
                  </a:cubicBez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7675" name="Freeform 59"/>
            <p:cNvSpPr/>
            <p:nvPr/>
          </p:nvSpPr>
          <p:spPr>
            <a:xfrm>
              <a:off x="2881313" y="4600576"/>
              <a:ext cx="49213" cy="158750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13" h="42">
                  <a:moveTo>
                    <a:pt x="7" y="0"/>
                  </a:moveTo>
                  <a:cubicBezTo>
                    <a:pt x="3" y="0"/>
                    <a:pt x="0" y="3"/>
                    <a:pt x="0" y="7"/>
                  </a:cubicBezTo>
                  <a:cubicBezTo>
                    <a:pt x="0" y="42"/>
                    <a:pt x="0" y="42"/>
                    <a:pt x="0" y="42"/>
                  </a:cubicBezTo>
                  <a:cubicBezTo>
                    <a:pt x="13" y="42"/>
                    <a:pt x="13" y="42"/>
                    <a:pt x="13" y="42"/>
                  </a:cubicBezTo>
                  <a:cubicBezTo>
                    <a:pt x="13" y="7"/>
                    <a:pt x="13" y="7"/>
                    <a:pt x="13" y="7"/>
                  </a:cubicBezTo>
                  <a:cubicBezTo>
                    <a:pt x="13" y="3"/>
                    <a:pt x="10" y="0"/>
                    <a:pt x="7" y="0"/>
                  </a:cubicBez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7676" name="Freeform 60"/>
            <p:cNvSpPr/>
            <p:nvPr/>
          </p:nvSpPr>
          <p:spPr>
            <a:xfrm>
              <a:off x="2730501" y="4600576"/>
              <a:ext cx="49213" cy="158750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13" h="42">
                  <a:moveTo>
                    <a:pt x="6" y="0"/>
                  </a:moveTo>
                  <a:cubicBezTo>
                    <a:pt x="3" y="0"/>
                    <a:pt x="0" y="3"/>
                    <a:pt x="0" y="6"/>
                  </a:cubicBezTo>
                  <a:cubicBezTo>
                    <a:pt x="0" y="42"/>
                    <a:pt x="0" y="42"/>
                    <a:pt x="0" y="42"/>
                  </a:cubicBezTo>
                  <a:cubicBezTo>
                    <a:pt x="12" y="42"/>
                    <a:pt x="12" y="42"/>
                    <a:pt x="12" y="42"/>
                  </a:cubicBezTo>
                  <a:cubicBezTo>
                    <a:pt x="13" y="6"/>
                    <a:pt x="13" y="6"/>
                    <a:pt x="13" y="6"/>
                  </a:cubicBezTo>
                  <a:cubicBezTo>
                    <a:pt x="13" y="3"/>
                    <a:pt x="10" y="0"/>
                    <a:pt x="6" y="0"/>
                  </a:cubicBez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7677" name="Freeform 61"/>
            <p:cNvSpPr/>
            <p:nvPr/>
          </p:nvSpPr>
          <p:spPr>
            <a:xfrm>
              <a:off x="2576513" y="4600576"/>
              <a:ext cx="49213" cy="158750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13" h="42">
                  <a:moveTo>
                    <a:pt x="7" y="0"/>
                  </a:moveTo>
                  <a:cubicBezTo>
                    <a:pt x="4" y="0"/>
                    <a:pt x="1" y="3"/>
                    <a:pt x="1" y="6"/>
                  </a:cubicBezTo>
                  <a:cubicBezTo>
                    <a:pt x="0" y="41"/>
                    <a:pt x="0" y="41"/>
                    <a:pt x="0" y="41"/>
                  </a:cubicBezTo>
                  <a:cubicBezTo>
                    <a:pt x="13" y="42"/>
                    <a:pt x="13" y="42"/>
                    <a:pt x="13" y="42"/>
                  </a:cubicBezTo>
                  <a:cubicBezTo>
                    <a:pt x="13" y="6"/>
                    <a:pt x="13" y="6"/>
                    <a:pt x="13" y="6"/>
                  </a:cubicBezTo>
                  <a:cubicBezTo>
                    <a:pt x="13" y="3"/>
                    <a:pt x="10" y="0"/>
                    <a:pt x="7" y="0"/>
                  </a:cubicBez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7678" name="Freeform 62"/>
            <p:cNvSpPr/>
            <p:nvPr/>
          </p:nvSpPr>
          <p:spPr>
            <a:xfrm>
              <a:off x="2427288" y="4600576"/>
              <a:ext cx="47625" cy="153988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13" h="41">
                  <a:moveTo>
                    <a:pt x="7" y="0"/>
                  </a:moveTo>
                  <a:cubicBezTo>
                    <a:pt x="3" y="0"/>
                    <a:pt x="0" y="2"/>
                    <a:pt x="0" y="6"/>
                  </a:cubicBezTo>
                  <a:cubicBezTo>
                    <a:pt x="0" y="41"/>
                    <a:pt x="0" y="41"/>
                    <a:pt x="0" y="41"/>
                  </a:cubicBezTo>
                  <a:cubicBezTo>
                    <a:pt x="13" y="41"/>
                    <a:pt x="13" y="41"/>
                    <a:pt x="13" y="41"/>
                  </a:cubicBezTo>
                  <a:cubicBezTo>
                    <a:pt x="13" y="6"/>
                    <a:pt x="13" y="6"/>
                    <a:pt x="13" y="6"/>
                  </a:cubicBezTo>
                  <a:cubicBezTo>
                    <a:pt x="13" y="2"/>
                    <a:pt x="10" y="0"/>
                    <a:pt x="7" y="0"/>
                  </a:cubicBez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7679" name="Freeform 63"/>
            <p:cNvSpPr/>
            <p:nvPr/>
          </p:nvSpPr>
          <p:spPr>
            <a:xfrm>
              <a:off x="2276476" y="4597401"/>
              <a:ext cx="49213" cy="157163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13" h="42">
                  <a:moveTo>
                    <a:pt x="6" y="0"/>
                  </a:moveTo>
                  <a:cubicBezTo>
                    <a:pt x="3" y="0"/>
                    <a:pt x="0" y="3"/>
                    <a:pt x="0" y="7"/>
                  </a:cubicBezTo>
                  <a:cubicBezTo>
                    <a:pt x="0" y="42"/>
                    <a:pt x="0" y="42"/>
                    <a:pt x="0" y="42"/>
                  </a:cubicBezTo>
                  <a:cubicBezTo>
                    <a:pt x="13" y="42"/>
                    <a:pt x="13" y="42"/>
                    <a:pt x="13" y="42"/>
                  </a:cubicBezTo>
                  <a:cubicBezTo>
                    <a:pt x="13" y="7"/>
                    <a:pt x="13" y="7"/>
                    <a:pt x="13" y="7"/>
                  </a:cubicBezTo>
                  <a:cubicBezTo>
                    <a:pt x="13" y="3"/>
                    <a:pt x="10" y="0"/>
                    <a:pt x="6" y="0"/>
                  </a:cubicBez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7680" name="Freeform 64"/>
            <p:cNvSpPr/>
            <p:nvPr/>
          </p:nvSpPr>
          <p:spPr>
            <a:xfrm>
              <a:off x="2127251" y="4597401"/>
              <a:ext cx="44450" cy="157163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12" h="42">
                  <a:moveTo>
                    <a:pt x="6" y="0"/>
                  </a:moveTo>
                  <a:cubicBezTo>
                    <a:pt x="3" y="0"/>
                    <a:pt x="0" y="3"/>
                    <a:pt x="0" y="6"/>
                  </a:cubicBezTo>
                  <a:cubicBezTo>
                    <a:pt x="0" y="42"/>
                    <a:pt x="0" y="42"/>
                    <a:pt x="0" y="42"/>
                  </a:cubicBezTo>
                  <a:cubicBezTo>
                    <a:pt x="12" y="42"/>
                    <a:pt x="12" y="42"/>
                    <a:pt x="12" y="42"/>
                  </a:cubicBezTo>
                  <a:cubicBezTo>
                    <a:pt x="12" y="6"/>
                    <a:pt x="12" y="6"/>
                    <a:pt x="12" y="6"/>
                  </a:cubicBezTo>
                  <a:cubicBezTo>
                    <a:pt x="12" y="3"/>
                    <a:pt x="10" y="0"/>
                    <a:pt x="6" y="0"/>
                  </a:cubicBezTo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7681" name="Freeform 65"/>
            <p:cNvSpPr/>
            <p:nvPr/>
          </p:nvSpPr>
          <p:spPr>
            <a:xfrm>
              <a:off x="1973263" y="4597401"/>
              <a:ext cx="47625" cy="157163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13" h="42">
                  <a:moveTo>
                    <a:pt x="7" y="0"/>
                  </a:moveTo>
                  <a:cubicBezTo>
                    <a:pt x="3" y="0"/>
                    <a:pt x="1" y="3"/>
                    <a:pt x="1" y="6"/>
                  </a:cubicBezTo>
                  <a:cubicBezTo>
                    <a:pt x="0" y="42"/>
                    <a:pt x="0" y="42"/>
                    <a:pt x="0" y="42"/>
                  </a:cubicBezTo>
                  <a:cubicBezTo>
                    <a:pt x="13" y="42"/>
                    <a:pt x="13" y="42"/>
                    <a:pt x="13" y="42"/>
                  </a:cubicBezTo>
                  <a:cubicBezTo>
                    <a:pt x="13" y="6"/>
                    <a:pt x="13" y="6"/>
                    <a:pt x="13" y="6"/>
                  </a:cubicBezTo>
                  <a:cubicBezTo>
                    <a:pt x="13" y="3"/>
                    <a:pt x="10" y="0"/>
                    <a:pt x="7" y="0"/>
                  </a:cubicBezTo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7682" name="Freeform 66"/>
            <p:cNvSpPr/>
            <p:nvPr/>
          </p:nvSpPr>
          <p:spPr>
            <a:xfrm>
              <a:off x="1822451" y="4597401"/>
              <a:ext cx="49213" cy="153988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13" h="41">
                  <a:moveTo>
                    <a:pt x="7" y="0"/>
                  </a:moveTo>
                  <a:cubicBezTo>
                    <a:pt x="3" y="0"/>
                    <a:pt x="0" y="2"/>
                    <a:pt x="0" y="6"/>
                  </a:cubicBezTo>
                  <a:cubicBezTo>
                    <a:pt x="0" y="41"/>
                    <a:pt x="0" y="41"/>
                    <a:pt x="0" y="41"/>
                  </a:cubicBezTo>
                  <a:cubicBezTo>
                    <a:pt x="13" y="41"/>
                    <a:pt x="13" y="41"/>
                    <a:pt x="13" y="41"/>
                  </a:cubicBezTo>
                  <a:cubicBezTo>
                    <a:pt x="13" y="6"/>
                    <a:pt x="13" y="6"/>
                    <a:pt x="13" y="6"/>
                  </a:cubicBezTo>
                  <a:cubicBezTo>
                    <a:pt x="13" y="3"/>
                    <a:pt x="10" y="0"/>
                    <a:pt x="7" y="0"/>
                  </a:cubicBez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7683" name="Freeform 67"/>
            <p:cNvSpPr/>
            <p:nvPr/>
          </p:nvSpPr>
          <p:spPr>
            <a:xfrm>
              <a:off x="4543426" y="4611688"/>
              <a:ext cx="49213" cy="155575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13" h="41">
                  <a:moveTo>
                    <a:pt x="6" y="0"/>
                  </a:moveTo>
                  <a:cubicBezTo>
                    <a:pt x="3" y="0"/>
                    <a:pt x="0" y="3"/>
                    <a:pt x="0" y="6"/>
                  </a:cubicBezTo>
                  <a:cubicBezTo>
                    <a:pt x="0" y="41"/>
                    <a:pt x="0" y="41"/>
                    <a:pt x="0" y="41"/>
                  </a:cubicBezTo>
                  <a:cubicBezTo>
                    <a:pt x="12" y="41"/>
                    <a:pt x="12" y="41"/>
                    <a:pt x="12" y="41"/>
                  </a:cubicBezTo>
                  <a:cubicBezTo>
                    <a:pt x="13" y="6"/>
                    <a:pt x="13" y="6"/>
                    <a:pt x="13" y="6"/>
                  </a:cubicBezTo>
                  <a:cubicBezTo>
                    <a:pt x="13" y="3"/>
                    <a:pt x="10" y="0"/>
                    <a:pt x="6" y="0"/>
                  </a:cubicBez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7684" name="Freeform 68"/>
            <p:cNvSpPr/>
            <p:nvPr/>
          </p:nvSpPr>
          <p:spPr>
            <a:xfrm>
              <a:off x="4394201" y="4611688"/>
              <a:ext cx="44450" cy="155575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12" h="41">
                  <a:moveTo>
                    <a:pt x="6" y="0"/>
                  </a:moveTo>
                  <a:cubicBezTo>
                    <a:pt x="3" y="0"/>
                    <a:pt x="0" y="2"/>
                    <a:pt x="0" y="6"/>
                  </a:cubicBezTo>
                  <a:cubicBezTo>
                    <a:pt x="0" y="41"/>
                    <a:pt x="0" y="41"/>
                    <a:pt x="0" y="41"/>
                  </a:cubicBezTo>
                  <a:cubicBezTo>
                    <a:pt x="12" y="41"/>
                    <a:pt x="12" y="41"/>
                    <a:pt x="12" y="41"/>
                  </a:cubicBezTo>
                  <a:cubicBezTo>
                    <a:pt x="12" y="6"/>
                    <a:pt x="12" y="6"/>
                    <a:pt x="12" y="6"/>
                  </a:cubicBezTo>
                  <a:cubicBezTo>
                    <a:pt x="12" y="2"/>
                    <a:pt x="10" y="0"/>
                    <a:pt x="6" y="0"/>
                  </a:cubicBez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7685" name="Freeform 69"/>
            <p:cNvSpPr/>
            <p:nvPr/>
          </p:nvSpPr>
          <p:spPr>
            <a:xfrm>
              <a:off x="4240213" y="4608513"/>
              <a:ext cx="49213" cy="158750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13" h="42">
                  <a:moveTo>
                    <a:pt x="7" y="0"/>
                  </a:moveTo>
                  <a:cubicBezTo>
                    <a:pt x="3" y="0"/>
                    <a:pt x="1" y="3"/>
                    <a:pt x="1" y="7"/>
                  </a:cubicBezTo>
                  <a:cubicBezTo>
                    <a:pt x="0" y="42"/>
                    <a:pt x="0" y="42"/>
                    <a:pt x="0" y="42"/>
                  </a:cubicBezTo>
                  <a:cubicBezTo>
                    <a:pt x="13" y="42"/>
                    <a:pt x="13" y="42"/>
                    <a:pt x="13" y="42"/>
                  </a:cubicBezTo>
                  <a:cubicBezTo>
                    <a:pt x="13" y="7"/>
                    <a:pt x="13" y="7"/>
                    <a:pt x="13" y="7"/>
                  </a:cubicBezTo>
                  <a:cubicBezTo>
                    <a:pt x="13" y="3"/>
                    <a:pt x="10" y="0"/>
                    <a:pt x="7" y="0"/>
                  </a:cubicBezTo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7686" name="Freeform 70"/>
            <p:cNvSpPr/>
            <p:nvPr/>
          </p:nvSpPr>
          <p:spPr>
            <a:xfrm>
              <a:off x="4089401" y="4608513"/>
              <a:ext cx="49213" cy="158750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13" h="42">
                  <a:moveTo>
                    <a:pt x="7" y="0"/>
                  </a:moveTo>
                  <a:cubicBezTo>
                    <a:pt x="3" y="0"/>
                    <a:pt x="0" y="3"/>
                    <a:pt x="0" y="6"/>
                  </a:cubicBezTo>
                  <a:cubicBezTo>
                    <a:pt x="0" y="42"/>
                    <a:pt x="0" y="42"/>
                    <a:pt x="0" y="42"/>
                  </a:cubicBezTo>
                  <a:cubicBezTo>
                    <a:pt x="13" y="42"/>
                    <a:pt x="13" y="42"/>
                    <a:pt x="13" y="42"/>
                  </a:cubicBezTo>
                  <a:cubicBezTo>
                    <a:pt x="13" y="6"/>
                    <a:pt x="13" y="6"/>
                    <a:pt x="13" y="6"/>
                  </a:cubicBezTo>
                  <a:cubicBezTo>
                    <a:pt x="13" y="3"/>
                    <a:pt x="10" y="0"/>
                    <a:pt x="7" y="0"/>
                  </a:cubicBezTo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7687" name="Freeform 71"/>
            <p:cNvSpPr/>
            <p:nvPr/>
          </p:nvSpPr>
          <p:spPr>
            <a:xfrm>
              <a:off x="3940176" y="4608513"/>
              <a:ext cx="47625" cy="158750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13" h="42">
                  <a:moveTo>
                    <a:pt x="6" y="0"/>
                  </a:moveTo>
                  <a:cubicBezTo>
                    <a:pt x="3" y="0"/>
                    <a:pt x="0" y="3"/>
                    <a:pt x="0" y="6"/>
                  </a:cubicBezTo>
                  <a:cubicBezTo>
                    <a:pt x="0" y="41"/>
                    <a:pt x="0" y="41"/>
                    <a:pt x="0" y="41"/>
                  </a:cubicBezTo>
                  <a:cubicBezTo>
                    <a:pt x="12" y="42"/>
                    <a:pt x="12" y="42"/>
                    <a:pt x="12" y="42"/>
                  </a:cubicBezTo>
                  <a:cubicBezTo>
                    <a:pt x="13" y="6"/>
                    <a:pt x="13" y="6"/>
                    <a:pt x="13" y="6"/>
                  </a:cubicBezTo>
                  <a:cubicBezTo>
                    <a:pt x="13" y="3"/>
                    <a:pt x="10" y="0"/>
                    <a:pt x="6" y="0"/>
                  </a:cubicBezTo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7688" name="Freeform 72"/>
            <p:cNvSpPr/>
            <p:nvPr/>
          </p:nvSpPr>
          <p:spPr>
            <a:xfrm>
              <a:off x="3789363" y="4608513"/>
              <a:ext cx="44450" cy="153988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12" h="41">
                  <a:moveTo>
                    <a:pt x="6" y="0"/>
                  </a:moveTo>
                  <a:cubicBezTo>
                    <a:pt x="3" y="0"/>
                    <a:pt x="0" y="2"/>
                    <a:pt x="0" y="6"/>
                  </a:cubicBezTo>
                  <a:cubicBezTo>
                    <a:pt x="0" y="41"/>
                    <a:pt x="0" y="41"/>
                    <a:pt x="0" y="41"/>
                  </a:cubicBezTo>
                  <a:cubicBezTo>
                    <a:pt x="12" y="41"/>
                    <a:pt x="12" y="41"/>
                    <a:pt x="12" y="41"/>
                  </a:cubicBezTo>
                  <a:cubicBezTo>
                    <a:pt x="12" y="6"/>
                    <a:pt x="12" y="6"/>
                    <a:pt x="12" y="6"/>
                  </a:cubicBezTo>
                  <a:cubicBezTo>
                    <a:pt x="12" y="2"/>
                    <a:pt x="10" y="0"/>
                    <a:pt x="6" y="0"/>
                  </a:cubicBez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7689" name="Freeform 73"/>
            <p:cNvSpPr/>
            <p:nvPr/>
          </p:nvSpPr>
          <p:spPr>
            <a:xfrm>
              <a:off x="3635376" y="4605338"/>
              <a:ext cx="49213" cy="157163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13" h="42">
                  <a:moveTo>
                    <a:pt x="7" y="0"/>
                  </a:moveTo>
                  <a:cubicBezTo>
                    <a:pt x="3" y="0"/>
                    <a:pt x="1" y="3"/>
                    <a:pt x="1" y="7"/>
                  </a:cubicBezTo>
                  <a:cubicBezTo>
                    <a:pt x="0" y="42"/>
                    <a:pt x="0" y="42"/>
                    <a:pt x="0" y="42"/>
                  </a:cubicBezTo>
                  <a:cubicBezTo>
                    <a:pt x="13" y="42"/>
                    <a:pt x="13" y="42"/>
                    <a:pt x="13" y="42"/>
                  </a:cubicBezTo>
                  <a:cubicBezTo>
                    <a:pt x="13" y="7"/>
                    <a:pt x="13" y="7"/>
                    <a:pt x="13" y="7"/>
                  </a:cubicBezTo>
                  <a:cubicBezTo>
                    <a:pt x="13" y="3"/>
                    <a:pt x="10" y="0"/>
                    <a:pt x="7" y="0"/>
                  </a:cubicBez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</p:grpSp>
      <p:grpSp>
        <p:nvGrpSpPr>
          <p:cNvPr id="27690" name="组合 313"/>
          <p:cNvGrpSpPr/>
          <p:nvPr/>
        </p:nvGrpSpPr>
        <p:grpSpPr>
          <a:xfrm>
            <a:off x="528638" y="3151188"/>
            <a:ext cx="460375" cy="1646237"/>
            <a:chOff x="1766888" y="2557463"/>
            <a:chExt cx="611188" cy="2193925"/>
          </a:xfrm>
        </p:grpSpPr>
        <p:sp>
          <p:nvSpPr>
            <p:cNvPr id="27691" name="Freeform 74"/>
            <p:cNvSpPr/>
            <p:nvPr/>
          </p:nvSpPr>
          <p:spPr>
            <a:xfrm>
              <a:off x="1871663" y="2557463"/>
              <a:ext cx="506413" cy="2193925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0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  <a:cxn ang="0">
                  <a:pos x="2147483647" y="0"/>
                </a:cxn>
              </a:cxnLst>
              <a:pathLst>
                <a:path w="319" h="1382">
                  <a:moveTo>
                    <a:pt x="161" y="0"/>
                  </a:moveTo>
                  <a:lnTo>
                    <a:pt x="0" y="0"/>
                  </a:lnTo>
                  <a:lnTo>
                    <a:pt x="0" y="48"/>
                  </a:lnTo>
                  <a:lnTo>
                    <a:pt x="0" y="1112"/>
                  </a:lnTo>
                  <a:lnTo>
                    <a:pt x="0" y="1382"/>
                  </a:lnTo>
                  <a:lnTo>
                    <a:pt x="161" y="1382"/>
                  </a:lnTo>
                  <a:lnTo>
                    <a:pt x="319" y="1382"/>
                  </a:lnTo>
                  <a:lnTo>
                    <a:pt x="319" y="1112"/>
                  </a:lnTo>
                  <a:lnTo>
                    <a:pt x="319" y="48"/>
                  </a:lnTo>
                  <a:lnTo>
                    <a:pt x="319" y="0"/>
                  </a:lnTo>
                  <a:lnTo>
                    <a:pt x="161" y="0"/>
                  </a:lnTo>
                  <a:close/>
                </a:path>
              </a:pathLst>
            </a:custGeom>
            <a:solidFill>
              <a:srgbClr val="1F302B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7692" name="Freeform 75"/>
            <p:cNvSpPr/>
            <p:nvPr/>
          </p:nvSpPr>
          <p:spPr>
            <a:xfrm>
              <a:off x="1871663" y="2557463"/>
              <a:ext cx="506413" cy="2193925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0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  <a:cxn ang="0">
                  <a:pos x="2147483647" y="0"/>
                </a:cxn>
              </a:cxnLst>
              <a:pathLst>
                <a:path w="319" h="1382">
                  <a:moveTo>
                    <a:pt x="161" y="0"/>
                  </a:moveTo>
                  <a:lnTo>
                    <a:pt x="0" y="0"/>
                  </a:lnTo>
                  <a:lnTo>
                    <a:pt x="0" y="48"/>
                  </a:lnTo>
                  <a:lnTo>
                    <a:pt x="0" y="1112"/>
                  </a:lnTo>
                  <a:lnTo>
                    <a:pt x="0" y="1382"/>
                  </a:lnTo>
                  <a:lnTo>
                    <a:pt x="161" y="1382"/>
                  </a:lnTo>
                  <a:lnTo>
                    <a:pt x="319" y="1382"/>
                  </a:lnTo>
                  <a:lnTo>
                    <a:pt x="319" y="1112"/>
                  </a:lnTo>
                  <a:lnTo>
                    <a:pt x="319" y="48"/>
                  </a:lnTo>
                  <a:lnTo>
                    <a:pt x="319" y="0"/>
                  </a:lnTo>
                  <a:lnTo>
                    <a:pt x="161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7693" name="Rectangle 76"/>
            <p:cNvSpPr/>
            <p:nvPr/>
          </p:nvSpPr>
          <p:spPr>
            <a:xfrm>
              <a:off x="1766888" y="2557463"/>
              <a:ext cx="506413" cy="2193925"/>
            </a:xfrm>
            <a:prstGeom prst="rect">
              <a:avLst/>
            </a:prstGeom>
            <a:solidFill>
              <a:srgbClr val="F8E29D"/>
            </a:solidFill>
            <a:ln w="9525">
              <a:noFill/>
            </a:ln>
          </p:spPr>
          <p:txBody>
            <a:bodyPr anchor="t" anchorCtr="0"/>
            <a:p>
              <a:endParaRPr lang="zh-CN" altLang="en-US" sz="100" dirty="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27694" name="Rectangle 77"/>
            <p:cNvSpPr/>
            <p:nvPr/>
          </p:nvSpPr>
          <p:spPr>
            <a:xfrm>
              <a:off x="1766888" y="2557463"/>
              <a:ext cx="506413" cy="2193925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t" anchorCtr="0"/>
            <a:p>
              <a:endParaRPr lang="zh-CN" altLang="en-US" sz="100" dirty="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27695" name="Freeform 78"/>
            <p:cNvSpPr/>
            <p:nvPr/>
          </p:nvSpPr>
          <p:spPr>
            <a:xfrm>
              <a:off x="1866901" y="3103563"/>
              <a:ext cx="301625" cy="966788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0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80" h="257">
                  <a:moveTo>
                    <a:pt x="80" y="217"/>
                  </a:moveTo>
                  <a:cubicBezTo>
                    <a:pt x="80" y="239"/>
                    <a:pt x="62" y="257"/>
                    <a:pt x="40" y="257"/>
                  </a:cubicBezTo>
                  <a:cubicBezTo>
                    <a:pt x="18" y="257"/>
                    <a:pt x="0" y="239"/>
                    <a:pt x="0" y="217"/>
                  </a:cubicBezTo>
                  <a:cubicBezTo>
                    <a:pt x="0" y="40"/>
                    <a:pt x="0" y="40"/>
                    <a:pt x="0" y="40"/>
                  </a:cubicBezTo>
                  <a:cubicBezTo>
                    <a:pt x="0" y="18"/>
                    <a:pt x="18" y="0"/>
                    <a:pt x="40" y="0"/>
                  </a:cubicBezTo>
                  <a:cubicBezTo>
                    <a:pt x="62" y="0"/>
                    <a:pt x="80" y="18"/>
                    <a:pt x="80" y="40"/>
                  </a:cubicBezTo>
                  <a:cubicBezTo>
                    <a:pt x="80" y="217"/>
                    <a:pt x="80" y="217"/>
                    <a:pt x="80" y="217"/>
                  </a:cubicBezTo>
                </a:path>
              </a:pathLst>
            </a:custGeom>
            <a:solidFill>
              <a:srgbClr val="FFFFFF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7696" name="Rectangle 79"/>
            <p:cNvSpPr/>
            <p:nvPr/>
          </p:nvSpPr>
          <p:spPr>
            <a:xfrm>
              <a:off x="1766888" y="2557463"/>
              <a:ext cx="506413" cy="76200"/>
            </a:xfrm>
            <a:prstGeom prst="rect">
              <a:avLst/>
            </a:prstGeom>
            <a:solidFill>
              <a:srgbClr val="D9C277"/>
            </a:solidFill>
            <a:ln w="9525">
              <a:noFill/>
            </a:ln>
          </p:spPr>
          <p:txBody>
            <a:bodyPr anchor="t" anchorCtr="0"/>
            <a:p>
              <a:endParaRPr lang="zh-CN" altLang="en-US" sz="100" dirty="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27697" name="Rectangle 80"/>
            <p:cNvSpPr/>
            <p:nvPr/>
          </p:nvSpPr>
          <p:spPr>
            <a:xfrm>
              <a:off x="1766888" y="2557463"/>
              <a:ext cx="506413" cy="76200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t" anchorCtr="0"/>
            <a:p>
              <a:endParaRPr lang="zh-CN" altLang="en-US" sz="100" dirty="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27698" name="Rectangle 81"/>
            <p:cNvSpPr/>
            <p:nvPr/>
          </p:nvSpPr>
          <p:spPr>
            <a:xfrm>
              <a:off x="1766888" y="4322763"/>
              <a:ext cx="506413" cy="428625"/>
            </a:xfrm>
            <a:prstGeom prst="rect">
              <a:avLst/>
            </a:prstGeom>
            <a:solidFill>
              <a:srgbClr val="D9C277"/>
            </a:solidFill>
            <a:ln w="9525">
              <a:noFill/>
            </a:ln>
          </p:spPr>
          <p:txBody>
            <a:bodyPr anchor="t" anchorCtr="0"/>
            <a:p>
              <a:endParaRPr lang="zh-CN" altLang="en-US" sz="100" dirty="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27699" name="Rectangle 82"/>
            <p:cNvSpPr/>
            <p:nvPr/>
          </p:nvSpPr>
          <p:spPr>
            <a:xfrm>
              <a:off x="1766888" y="4322763"/>
              <a:ext cx="506413" cy="428625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t" anchorCtr="0"/>
            <a:p>
              <a:endParaRPr lang="zh-CN" altLang="en-US" sz="100" dirty="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27700" name="Freeform 83"/>
            <p:cNvSpPr/>
            <p:nvPr/>
          </p:nvSpPr>
          <p:spPr>
            <a:xfrm>
              <a:off x="2017713" y="2633663"/>
              <a:ext cx="255588" cy="1689100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0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68" h="449">
                  <a:moveTo>
                    <a:pt x="68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125"/>
                    <a:pt x="0" y="125"/>
                    <a:pt x="0" y="125"/>
                  </a:cubicBezTo>
                  <a:cubicBezTo>
                    <a:pt x="22" y="125"/>
                    <a:pt x="40" y="143"/>
                    <a:pt x="40" y="165"/>
                  </a:cubicBezTo>
                  <a:cubicBezTo>
                    <a:pt x="40" y="342"/>
                    <a:pt x="40" y="342"/>
                    <a:pt x="40" y="342"/>
                  </a:cubicBezTo>
                  <a:cubicBezTo>
                    <a:pt x="40" y="364"/>
                    <a:pt x="22" y="382"/>
                    <a:pt x="0" y="382"/>
                  </a:cubicBezTo>
                  <a:cubicBezTo>
                    <a:pt x="0" y="449"/>
                    <a:pt x="0" y="449"/>
                    <a:pt x="0" y="449"/>
                  </a:cubicBezTo>
                  <a:cubicBezTo>
                    <a:pt x="68" y="449"/>
                    <a:pt x="68" y="449"/>
                    <a:pt x="68" y="449"/>
                  </a:cubicBezTo>
                  <a:cubicBezTo>
                    <a:pt x="68" y="0"/>
                    <a:pt x="68" y="0"/>
                    <a:pt x="68" y="0"/>
                  </a:cubicBezTo>
                </a:path>
              </a:pathLst>
            </a:custGeom>
            <a:solidFill>
              <a:srgbClr val="D3C086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7701" name="Freeform 84"/>
            <p:cNvSpPr/>
            <p:nvPr/>
          </p:nvSpPr>
          <p:spPr>
            <a:xfrm>
              <a:off x="2017713" y="3103563"/>
              <a:ext cx="150813" cy="966788"/>
            </a:xfrm>
            <a:custGeom>
              <a:avLst/>
              <a:gdLst>
                <a:gd name="txL" fmla="*/ 0 w 40"/>
                <a:gd name="txT" fmla="*/ 0 h 257"/>
                <a:gd name="txR" fmla="*/ 40 w 40"/>
                <a:gd name="txB" fmla="*/ 257 h 257"/>
              </a:gdLst>
              <a:ahLst/>
              <a:cxnLst>
                <a:cxn ang="0">
                  <a:pos x="0" y="0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0" y="0"/>
                </a:cxn>
              </a:cxnLst>
              <a:rect l="txL" t="txT" r="txR" b="txB"/>
              <a:pathLst>
                <a:path w="40" h="257">
                  <a:moveTo>
                    <a:pt x="0" y="0"/>
                  </a:moveTo>
                  <a:cubicBezTo>
                    <a:pt x="0" y="257"/>
                    <a:pt x="0" y="257"/>
                    <a:pt x="0" y="257"/>
                  </a:cubicBezTo>
                  <a:cubicBezTo>
                    <a:pt x="22" y="257"/>
                    <a:pt x="40" y="239"/>
                    <a:pt x="40" y="217"/>
                  </a:cubicBezTo>
                  <a:cubicBezTo>
                    <a:pt x="40" y="40"/>
                    <a:pt x="40" y="40"/>
                    <a:pt x="40" y="40"/>
                  </a:cubicBezTo>
                  <a:cubicBezTo>
                    <a:pt x="40" y="18"/>
                    <a:pt x="22" y="0"/>
                    <a:pt x="0" y="0"/>
                  </a:cubicBezTo>
                </a:path>
              </a:pathLst>
            </a:custGeom>
            <a:solidFill>
              <a:srgbClr val="D9D9D9"/>
            </a:solidFill>
            <a:ln w="9525">
              <a:noFill/>
            </a:ln>
          </p:spPr>
          <p:txBody>
            <a:bodyPr anchor="ctr" anchorCtr="0"/>
            <a:p>
              <a:r>
                <a:rPr lang="zh-CN" altLang="en-US" sz="600" dirty="0">
                  <a:solidFill>
                    <a:srgbClr val="D9D9D9"/>
                  </a:solidFill>
                  <a:latin typeface="Arial" panose="020B0604020202020204" pitchFamily="34" charset="0"/>
                  <a:ea typeface="宋体" panose="02010600030101010101" pitchFamily="2" charset="-122"/>
                </a:rPr>
                <a:t>优翼</a:t>
              </a:r>
              <a:endParaRPr lang="zh-CN" altLang="en-US" sz="600" dirty="0">
                <a:solidFill>
                  <a:srgbClr val="D9D9D9"/>
                </a:solidFill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27702" name="Rectangle 85"/>
            <p:cNvSpPr/>
            <p:nvPr/>
          </p:nvSpPr>
          <p:spPr>
            <a:xfrm>
              <a:off x="2017713" y="2557463"/>
              <a:ext cx="255588" cy="76200"/>
            </a:xfrm>
            <a:prstGeom prst="rect">
              <a:avLst/>
            </a:prstGeom>
            <a:solidFill>
              <a:srgbClr val="B9A565"/>
            </a:solidFill>
            <a:ln w="9525">
              <a:noFill/>
            </a:ln>
          </p:spPr>
          <p:txBody>
            <a:bodyPr anchor="t" anchorCtr="0"/>
            <a:p>
              <a:endParaRPr lang="zh-CN" altLang="en-US" sz="100" dirty="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27703" name="Rectangle 86"/>
            <p:cNvSpPr/>
            <p:nvPr/>
          </p:nvSpPr>
          <p:spPr>
            <a:xfrm>
              <a:off x="2017713" y="2557463"/>
              <a:ext cx="255588" cy="76200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t" anchorCtr="0"/>
            <a:p>
              <a:endParaRPr lang="zh-CN" altLang="en-US" sz="100" dirty="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27704" name="Freeform 87"/>
            <p:cNvSpPr/>
            <p:nvPr/>
          </p:nvSpPr>
          <p:spPr>
            <a:xfrm>
              <a:off x="2017713" y="4322763"/>
              <a:ext cx="255588" cy="428625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2147483647" y="0"/>
                </a:cxn>
                <a:cxn ang="0">
                  <a:pos x="0" y="0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161" h="270">
                  <a:moveTo>
                    <a:pt x="161" y="0"/>
                  </a:moveTo>
                  <a:lnTo>
                    <a:pt x="161" y="0"/>
                  </a:lnTo>
                  <a:lnTo>
                    <a:pt x="0" y="0"/>
                  </a:lnTo>
                  <a:lnTo>
                    <a:pt x="0" y="270"/>
                  </a:lnTo>
                  <a:lnTo>
                    <a:pt x="161" y="270"/>
                  </a:lnTo>
                  <a:lnTo>
                    <a:pt x="161" y="0"/>
                  </a:lnTo>
                  <a:close/>
                </a:path>
              </a:pathLst>
            </a:custGeom>
            <a:solidFill>
              <a:srgbClr val="B9A565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7705" name="Freeform 88"/>
            <p:cNvSpPr/>
            <p:nvPr/>
          </p:nvSpPr>
          <p:spPr>
            <a:xfrm>
              <a:off x="2017713" y="4322763"/>
              <a:ext cx="255588" cy="428625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2147483647" y="0"/>
                </a:cxn>
                <a:cxn ang="0">
                  <a:pos x="0" y="0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161" h="270">
                  <a:moveTo>
                    <a:pt x="161" y="0"/>
                  </a:moveTo>
                  <a:lnTo>
                    <a:pt x="161" y="0"/>
                  </a:lnTo>
                  <a:lnTo>
                    <a:pt x="0" y="0"/>
                  </a:lnTo>
                  <a:lnTo>
                    <a:pt x="0" y="270"/>
                  </a:lnTo>
                  <a:lnTo>
                    <a:pt x="161" y="270"/>
                  </a:lnTo>
                  <a:lnTo>
                    <a:pt x="161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</p:grpSp>
      <p:grpSp>
        <p:nvGrpSpPr>
          <p:cNvPr id="27706" name="组合 341"/>
          <p:cNvGrpSpPr/>
          <p:nvPr/>
        </p:nvGrpSpPr>
        <p:grpSpPr>
          <a:xfrm>
            <a:off x="1009650" y="3703638"/>
            <a:ext cx="708025" cy="771525"/>
            <a:chOff x="2559051" y="2430463"/>
            <a:chExt cx="941387" cy="1027113"/>
          </a:xfrm>
        </p:grpSpPr>
        <p:sp>
          <p:nvSpPr>
            <p:cNvPr id="27707" name="Freeform 100"/>
            <p:cNvSpPr/>
            <p:nvPr/>
          </p:nvSpPr>
          <p:spPr>
            <a:xfrm>
              <a:off x="2559051" y="2430463"/>
              <a:ext cx="933450" cy="860425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249" h="229">
                  <a:moveTo>
                    <a:pt x="216" y="74"/>
                  </a:moveTo>
                  <a:cubicBezTo>
                    <a:pt x="178" y="20"/>
                    <a:pt x="111" y="45"/>
                    <a:pt x="103" y="88"/>
                  </a:cubicBezTo>
                  <a:cubicBezTo>
                    <a:pt x="100" y="88"/>
                    <a:pt x="97" y="88"/>
                    <a:pt x="94" y="88"/>
                  </a:cubicBezTo>
                  <a:cubicBezTo>
                    <a:pt x="93" y="88"/>
                    <a:pt x="93" y="88"/>
                    <a:pt x="93" y="88"/>
                  </a:cubicBezTo>
                  <a:cubicBezTo>
                    <a:pt x="89" y="89"/>
                    <a:pt x="85" y="90"/>
                    <a:pt x="82" y="91"/>
                  </a:cubicBezTo>
                  <a:cubicBezTo>
                    <a:pt x="82" y="91"/>
                    <a:pt x="82" y="91"/>
                    <a:pt x="82" y="91"/>
                  </a:cubicBezTo>
                  <a:cubicBezTo>
                    <a:pt x="80" y="92"/>
                    <a:pt x="78" y="93"/>
                    <a:pt x="76" y="93"/>
                  </a:cubicBezTo>
                  <a:cubicBezTo>
                    <a:pt x="77" y="93"/>
                    <a:pt x="77" y="93"/>
                    <a:pt x="77" y="93"/>
                  </a:cubicBezTo>
                  <a:cubicBezTo>
                    <a:pt x="77" y="93"/>
                    <a:pt x="78" y="92"/>
                    <a:pt x="78" y="92"/>
                  </a:cubicBezTo>
                  <a:cubicBezTo>
                    <a:pt x="79" y="91"/>
                    <a:pt x="80" y="90"/>
                    <a:pt x="81" y="89"/>
                  </a:cubicBezTo>
                  <a:cubicBezTo>
                    <a:pt x="82" y="89"/>
                    <a:pt x="83" y="88"/>
                    <a:pt x="83" y="87"/>
                  </a:cubicBezTo>
                  <a:cubicBezTo>
                    <a:pt x="84" y="87"/>
                    <a:pt x="85" y="86"/>
                    <a:pt x="86" y="85"/>
                  </a:cubicBezTo>
                  <a:cubicBezTo>
                    <a:pt x="86" y="84"/>
                    <a:pt x="87" y="84"/>
                    <a:pt x="87" y="83"/>
                  </a:cubicBezTo>
                  <a:cubicBezTo>
                    <a:pt x="88" y="82"/>
                    <a:pt x="89" y="81"/>
                    <a:pt x="89" y="80"/>
                  </a:cubicBezTo>
                  <a:cubicBezTo>
                    <a:pt x="90" y="80"/>
                    <a:pt x="91" y="79"/>
                    <a:pt x="91" y="78"/>
                  </a:cubicBezTo>
                  <a:cubicBezTo>
                    <a:pt x="91" y="78"/>
                    <a:pt x="91" y="78"/>
                    <a:pt x="91" y="78"/>
                  </a:cubicBezTo>
                  <a:cubicBezTo>
                    <a:pt x="91" y="77"/>
                    <a:pt x="91" y="77"/>
                    <a:pt x="91" y="77"/>
                  </a:cubicBezTo>
                  <a:cubicBezTo>
                    <a:pt x="92" y="77"/>
                    <a:pt x="92" y="76"/>
                    <a:pt x="93" y="75"/>
                  </a:cubicBezTo>
                  <a:cubicBezTo>
                    <a:pt x="96" y="80"/>
                    <a:pt x="99" y="84"/>
                    <a:pt x="103" y="88"/>
                  </a:cubicBezTo>
                  <a:cubicBezTo>
                    <a:pt x="103" y="88"/>
                    <a:pt x="97" y="75"/>
                    <a:pt x="92" y="59"/>
                  </a:cubicBezTo>
                  <a:cubicBezTo>
                    <a:pt x="105" y="59"/>
                    <a:pt x="119" y="53"/>
                    <a:pt x="129" y="41"/>
                  </a:cubicBezTo>
                  <a:cubicBezTo>
                    <a:pt x="139" y="29"/>
                    <a:pt x="143" y="14"/>
                    <a:pt x="140" y="1"/>
                  </a:cubicBezTo>
                  <a:cubicBezTo>
                    <a:pt x="126" y="0"/>
                    <a:pt x="112" y="6"/>
                    <a:pt x="101" y="18"/>
                  </a:cubicBezTo>
                  <a:cubicBezTo>
                    <a:pt x="94" y="27"/>
                    <a:pt x="90" y="38"/>
                    <a:pt x="89" y="48"/>
                  </a:cubicBezTo>
                  <a:cubicBezTo>
                    <a:pt x="86" y="34"/>
                    <a:pt x="84" y="19"/>
                    <a:pt x="88" y="9"/>
                  </a:cubicBezTo>
                  <a:cubicBezTo>
                    <a:pt x="76" y="10"/>
                    <a:pt x="76" y="10"/>
                    <a:pt x="76" y="10"/>
                  </a:cubicBezTo>
                  <a:cubicBezTo>
                    <a:pt x="76" y="10"/>
                    <a:pt x="73" y="41"/>
                    <a:pt x="89" y="70"/>
                  </a:cubicBezTo>
                  <a:cubicBezTo>
                    <a:pt x="87" y="68"/>
                    <a:pt x="84" y="66"/>
                    <a:pt x="82" y="65"/>
                  </a:cubicBezTo>
                  <a:cubicBezTo>
                    <a:pt x="82" y="65"/>
                    <a:pt x="82" y="65"/>
                    <a:pt x="82" y="65"/>
                  </a:cubicBezTo>
                  <a:cubicBezTo>
                    <a:pt x="81" y="64"/>
                    <a:pt x="80" y="64"/>
                    <a:pt x="79" y="63"/>
                  </a:cubicBezTo>
                  <a:cubicBezTo>
                    <a:pt x="78" y="63"/>
                    <a:pt x="77" y="63"/>
                    <a:pt x="76" y="62"/>
                  </a:cubicBezTo>
                  <a:cubicBezTo>
                    <a:pt x="75" y="62"/>
                    <a:pt x="73" y="61"/>
                    <a:pt x="72" y="61"/>
                  </a:cubicBezTo>
                  <a:cubicBezTo>
                    <a:pt x="71" y="61"/>
                    <a:pt x="70" y="61"/>
                    <a:pt x="70" y="60"/>
                  </a:cubicBezTo>
                  <a:cubicBezTo>
                    <a:pt x="68" y="60"/>
                    <a:pt x="67" y="60"/>
                    <a:pt x="66" y="59"/>
                  </a:cubicBezTo>
                  <a:cubicBezTo>
                    <a:pt x="65" y="59"/>
                    <a:pt x="64" y="59"/>
                    <a:pt x="64" y="59"/>
                  </a:cubicBezTo>
                  <a:cubicBezTo>
                    <a:pt x="62" y="59"/>
                    <a:pt x="60" y="59"/>
                    <a:pt x="58" y="59"/>
                  </a:cubicBezTo>
                  <a:cubicBezTo>
                    <a:pt x="57" y="59"/>
                    <a:pt x="57" y="59"/>
                    <a:pt x="56" y="59"/>
                  </a:cubicBezTo>
                  <a:cubicBezTo>
                    <a:pt x="55" y="58"/>
                    <a:pt x="53" y="58"/>
                    <a:pt x="51" y="59"/>
                  </a:cubicBezTo>
                  <a:cubicBezTo>
                    <a:pt x="51" y="59"/>
                    <a:pt x="50" y="59"/>
                    <a:pt x="49" y="59"/>
                  </a:cubicBezTo>
                  <a:cubicBezTo>
                    <a:pt x="47" y="59"/>
                    <a:pt x="45" y="59"/>
                    <a:pt x="43" y="60"/>
                  </a:cubicBezTo>
                  <a:cubicBezTo>
                    <a:pt x="23" y="63"/>
                    <a:pt x="8" y="75"/>
                    <a:pt x="0" y="90"/>
                  </a:cubicBezTo>
                  <a:cubicBezTo>
                    <a:pt x="13" y="102"/>
                    <a:pt x="32" y="108"/>
                    <a:pt x="51" y="104"/>
                  </a:cubicBezTo>
                  <a:cubicBezTo>
                    <a:pt x="53" y="104"/>
                    <a:pt x="55" y="103"/>
                    <a:pt x="58" y="102"/>
                  </a:cubicBezTo>
                  <a:cubicBezTo>
                    <a:pt x="58" y="102"/>
                    <a:pt x="58" y="102"/>
                    <a:pt x="59" y="102"/>
                  </a:cubicBezTo>
                  <a:cubicBezTo>
                    <a:pt x="61" y="101"/>
                    <a:pt x="63" y="101"/>
                    <a:pt x="65" y="100"/>
                  </a:cubicBezTo>
                  <a:cubicBezTo>
                    <a:pt x="66" y="99"/>
                    <a:pt x="66" y="99"/>
                    <a:pt x="66" y="99"/>
                  </a:cubicBezTo>
                  <a:cubicBezTo>
                    <a:pt x="67" y="99"/>
                    <a:pt x="67" y="99"/>
                    <a:pt x="68" y="98"/>
                  </a:cubicBezTo>
                  <a:cubicBezTo>
                    <a:pt x="67" y="99"/>
                    <a:pt x="67" y="100"/>
                    <a:pt x="66" y="100"/>
                  </a:cubicBezTo>
                  <a:cubicBezTo>
                    <a:pt x="65" y="101"/>
                    <a:pt x="65" y="101"/>
                    <a:pt x="64" y="101"/>
                  </a:cubicBezTo>
                  <a:cubicBezTo>
                    <a:pt x="64" y="102"/>
                    <a:pt x="63" y="102"/>
                    <a:pt x="63" y="103"/>
                  </a:cubicBezTo>
                  <a:cubicBezTo>
                    <a:pt x="63" y="103"/>
                    <a:pt x="62" y="103"/>
                    <a:pt x="62" y="104"/>
                  </a:cubicBezTo>
                  <a:cubicBezTo>
                    <a:pt x="61" y="104"/>
                    <a:pt x="61" y="105"/>
                    <a:pt x="60" y="105"/>
                  </a:cubicBezTo>
                  <a:cubicBezTo>
                    <a:pt x="59" y="106"/>
                    <a:pt x="59" y="107"/>
                    <a:pt x="58" y="107"/>
                  </a:cubicBezTo>
                  <a:cubicBezTo>
                    <a:pt x="58" y="108"/>
                    <a:pt x="57" y="108"/>
                    <a:pt x="57" y="109"/>
                  </a:cubicBezTo>
                  <a:cubicBezTo>
                    <a:pt x="57" y="109"/>
                    <a:pt x="56" y="110"/>
                    <a:pt x="56" y="110"/>
                  </a:cubicBezTo>
                  <a:cubicBezTo>
                    <a:pt x="55" y="111"/>
                    <a:pt x="55" y="111"/>
                    <a:pt x="55" y="112"/>
                  </a:cubicBezTo>
                  <a:cubicBezTo>
                    <a:pt x="54" y="112"/>
                    <a:pt x="54" y="113"/>
                    <a:pt x="54" y="113"/>
                  </a:cubicBezTo>
                  <a:cubicBezTo>
                    <a:pt x="53" y="114"/>
                    <a:pt x="52" y="115"/>
                    <a:pt x="52" y="116"/>
                  </a:cubicBezTo>
                  <a:cubicBezTo>
                    <a:pt x="52" y="116"/>
                    <a:pt x="51" y="117"/>
                    <a:pt x="51" y="117"/>
                  </a:cubicBezTo>
                  <a:cubicBezTo>
                    <a:pt x="51" y="118"/>
                    <a:pt x="50" y="119"/>
                    <a:pt x="50" y="119"/>
                  </a:cubicBezTo>
                  <a:cubicBezTo>
                    <a:pt x="50" y="120"/>
                    <a:pt x="49" y="120"/>
                    <a:pt x="49" y="121"/>
                  </a:cubicBezTo>
                  <a:cubicBezTo>
                    <a:pt x="49" y="122"/>
                    <a:pt x="48" y="123"/>
                    <a:pt x="48" y="124"/>
                  </a:cubicBezTo>
                  <a:cubicBezTo>
                    <a:pt x="48" y="124"/>
                    <a:pt x="47" y="125"/>
                    <a:pt x="47" y="125"/>
                  </a:cubicBezTo>
                  <a:cubicBezTo>
                    <a:pt x="47" y="126"/>
                    <a:pt x="47" y="127"/>
                    <a:pt x="46" y="128"/>
                  </a:cubicBezTo>
                  <a:cubicBezTo>
                    <a:pt x="46" y="128"/>
                    <a:pt x="46" y="129"/>
                    <a:pt x="46" y="129"/>
                  </a:cubicBezTo>
                  <a:cubicBezTo>
                    <a:pt x="45" y="130"/>
                    <a:pt x="45" y="131"/>
                    <a:pt x="45" y="132"/>
                  </a:cubicBezTo>
                  <a:cubicBezTo>
                    <a:pt x="45" y="132"/>
                    <a:pt x="45" y="132"/>
                    <a:pt x="45" y="133"/>
                  </a:cubicBezTo>
                  <a:cubicBezTo>
                    <a:pt x="44" y="134"/>
                    <a:pt x="44" y="135"/>
                    <a:pt x="44" y="136"/>
                  </a:cubicBezTo>
                  <a:cubicBezTo>
                    <a:pt x="44" y="137"/>
                    <a:pt x="44" y="137"/>
                    <a:pt x="44" y="138"/>
                  </a:cubicBezTo>
                  <a:cubicBezTo>
                    <a:pt x="43" y="139"/>
                    <a:pt x="43" y="140"/>
                    <a:pt x="43" y="141"/>
                  </a:cubicBezTo>
                  <a:cubicBezTo>
                    <a:pt x="43" y="141"/>
                    <a:pt x="43" y="141"/>
                    <a:pt x="43" y="142"/>
                  </a:cubicBezTo>
                  <a:cubicBezTo>
                    <a:pt x="43" y="143"/>
                    <a:pt x="43" y="144"/>
                    <a:pt x="43" y="146"/>
                  </a:cubicBezTo>
                  <a:cubicBezTo>
                    <a:pt x="43" y="146"/>
                    <a:pt x="43" y="146"/>
                    <a:pt x="43" y="146"/>
                  </a:cubicBezTo>
                  <a:cubicBezTo>
                    <a:pt x="43" y="147"/>
                    <a:pt x="43" y="149"/>
                    <a:pt x="43" y="150"/>
                  </a:cubicBezTo>
                  <a:cubicBezTo>
                    <a:pt x="43" y="150"/>
                    <a:pt x="43" y="151"/>
                    <a:pt x="43" y="151"/>
                  </a:cubicBezTo>
                  <a:cubicBezTo>
                    <a:pt x="43" y="152"/>
                    <a:pt x="43" y="153"/>
                    <a:pt x="43" y="154"/>
                  </a:cubicBezTo>
                  <a:cubicBezTo>
                    <a:pt x="43" y="155"/>
                    <a:pt x="43" y="155"/>
                    <a:pt x="43" y="155"/>
                  </a:cubicBezTo>
                  <a:cubicBezTo>
                    <a:pt x="43" y="157"/>
                    <a:pt x="43" y="158"/>
                    <a:pt x="44" y="160"/>
                  </a:cubicBezTo>
                  <a:cubicBezTo>
                    <a:pt x="44" y="161"/>
                    <a:pt x="44" y="161"/>
                    <a:pt x="44" y="161"/>
                  </a:cubicBezTo>
                  <a:cubicBezTo>
                    <a:pt x="44" y="162"/>
                    <a:pt x="44" y="163"/>
                    <a:pt x="44" y="164"/>
                  </a:cubicBezTo>
                  <a:cubicBezTo>
                    <a:pt x="45" y="164"/>
                    <a:pt x="45" y="165"/>
                    <a:pt x="45" y="165"/>
                  </a:cubicBezTo>
                  <a:cubicBezTo>
                    <a:pt x="45" y="167"/>
                    <a:pt x="46" y="168"/>
                    <a:pt x="46" y="170"/>
                  </a:cubicBezTo>
                  <a:cubicBezTo>
                    <a:pt x="46" y="170"/>
                    <a:pt x="46" y="170"/>
                    <a:pt x="46" y="170"/>
                  </a:cubicBezTo>
                  <a:cubicBezTo>
                    <a:pt x="47" y="171"/>
                    <a:pt x="47" y="172"/>
                    <a:pt x="48" y="174"/>
                  </a:cubicBezTo>
                  <a:cubicBezTo>
                    <a:pt x="48" y="174"/>
                    <a:pt x="48" y="175"/>
                    <a:pt x="48" y="175"/>
                  </a:cubicBezTo>
                  <a:cubicBezTo>
                    <a:pt x="49" y="176"/>
                    <a:pt x="49" y="177"/>
                    <a:pt x="50" y="179"/>
                  </a:cubicBezTo>
                  <a:cubicBezTo>
                    <a:pt x="50" y="180"/>
                    <a:pt x="50" y="180"/>
                    <a:pt x="50" y="180"/>
                  </a:cubicBezTo>
                  <a:cubicBezTo>
                    <a:pt x="51" y="181"/>
                    <a:pt x="52" y="182"/>
                    <a:pt x="53" y="184"/>
                  </a:cubicBezTo>
                  <a:cubicBezTo>
                    <a:pt x="53" y="185"/>
                    <a:pt x="53" y="185"/>
                    <a:pt x="53" y="185"/>
                  </a:cubicBezTo>
                  <a:cubicBezTo>
                    <a:pt x="54" y="186"/>
                    <a:pt x="55" y="187"/>
                    <a:pt x="56" y="188"/>
                  </a:cubicBezTo>
                  <a:cubicBezTo>
                    <a:pt x="56" y="189"/>
                    <a:pt x="56" y="189"/>
                    <a:pt x="57" y="190"/>
                  </a:cubicBezTo>
                  <a:cubicBezTo>
                    <a:pt x="58" y="191"/>
                    <a:pt x="59" y="192"/>
                    <a:pt x="60" y="194"/>
                  </a:cubicBezTo>
                  <a:cubicBezTo>
                    <a:pt x="61" y="195"/>
                    <a:pt x="62" y="196"/>
                    <a:pt x="63" y="198"/>
                  </a:cubicBezTo>
                  <a:cubicBezTo>
                    <a:pt x="63" y="198"/>
                    <a:pt x="64" y="198"/>
                    <a:pt x="64" y="199"/>
                  </a:cubicBezTo>
                  <a:cubicBezTo>
                    <a:pt x="65" y="200"/>
                    <a:pt x="66" y="201"/>
                    <a:pt x="67" y="201"/>
                  </a:cubicBezTo>
                  <a:cubicBezTo>
                    <a:pt x="67" y="202"/>
                    <a:pt x="67" y="202"/>
                    <a:pt x="68" y="203"/>
                  </a:cubicBezTo>
                  <a:cubicBezTo>
                    <a:pt x="69" y="203"/>
                    <a:pt x="69" y="204"/>
                    <a:pt x="70" y="205"/>
                  </a:cubicBezTo>
                  <a:cubicBezTo>
                    <a:pt x="71" y="205"/>
                    <a:pt x="71" y="206"/>
                    <a:pt x="72" y="206"/>
                  </a:cubicBezTo>
                  <a:cubicBezTo>
                    <a:pt x="72" y="207"/>
                    <a:pt x="73" y="207"/>
                    <a:pt x="74" y="208"/>
                  </a:cubicBezTo>
                  <a:cubicBezTo>
                    <a:pt x="74" y="208"/>
                    <a:pt x="75" y="209"/>
                    <a:pt x="75" y="209"/>
                  </a:cubicBezTo>
                  <a:cubicBezTo>
                    <a:pt x="76" y="210"/>
                    <a:pt x="77" y="210"/>
                    <a:pt x="78" y="211"/>
                  </a:cubicBezTo>
                  <a:cubicBezTo>
                    <a:pt x="78" y="211"/>
                    <a:pt x="79" y="212"/>
                    <a:pt x="79" y="212"/>
                  </a:cubicBezTo>
                  <a:cubicBezTo>
                    <a:pt x="80" y="213"/>
                    <a:pt x="81" y="213"/>
                    <a:pt x="81" y="214"/>
                  </a:cubicBezTo>
                  <a:cubicBezTo>
                    <a:pt x="82" y="214"/>
                    <a:pt x="83" y="215"/>
                    <a:pt x="83" y="215"/>
                  </a:cubicBezTo>
                  <a:cubicBezTo>
                    <a:pt x="84" y="215"/>
                    <a:pt x="85" y="216"/>
                    <a:pt x="85" y="216"/>
                  </a:cubicBezTo>
                  <a:cubicBezTo>
                    <a:pt x="86" y="217"/>
                    <a:pt x="87" y="217"/>
                    <a:pt x="88" y="217"/>
                  </a:cubicBezTo>
                  <a:cubicBezTo>
                    <a:pt x="88" y="218"/>
                    <a:pt x="89" y="218"/>
                    <a:pt x="89" y="219"/>
                  </a:cubicBezTo>
                  <a:cubicBezTo>
                    <a:pt x="90" y="219"/>
                    <a:pt x="91" y="219"/>
                    <a:pt x="92" y="220"/>
                  </a:cubicBezTo>
                  <a:cubicBezTo>
                    <a:pt x="92" y="220"/>
                    <a:pt x="93" y="220"/>
                    <a:pt x="94" y="221"/>
                  </a:cubicBezTo>
                  <a:cubicBezTo>
                    <a:pt x="94" y="221"/>
                    <a:pt x="95" y="221"/>
                    <a:pt x="96" y="222"/>
                  </a:cubicBezTo>
                  <a:cubicBezTo>
                    <a:pt x="97" y="222"/>
                    <a:pt x="97" y="222"/>
                    <a:pt x="98" y="222"/>
                  </a:cubicBezTo>
                  <a:cubicBezTo>
                    <a:pt x="99" y="223"/>
                    <a:pt x="100" y="223"/>
                    <a:pt x="100" y="224"/>
                  </a:cubicBezTo>
                  <a:cubicBezTo>
                    <a:pt x="101" y="224"/>
                    <a:pt x="101" y="224"/>
                    <a:pt x="102" y="224"/>
                  </a:cubicBezTo>
                  <a:cubicBezTo>
                    <a:pt x="103" y="224"/>
                    <a:pt x="104" y="225"/>
                    <a:pt x="105" y="225"/>
                  </a:cubicBezTo>
                  <a:cubicBezTo>
                    <a:pt x="105" y="225"/>
                    <a:pt x="106" y="225"/>
                    <a:pt x="106" y="225"/>
                  </a:cubicBezTo>
                  <a:cubicBezTo>
                    <a:pt x="107" y="226"/>
                    <a:pt x="108" y="226"/>
                    <a:pt x="109" y="226"/>
                  </a:cubicBezTo>
                  <a:cubicBezTo>
                    <a:pt x="110" y="226"/>
                    <a:pt x="110" y="227"/>
                    <a:pt x="110" y="227"/>
                  </a:cubicBezTo>
                  <a:cubicBezTo>
                    <a:pt x="112" y="227"/>
                    <a:pt x="113" y="227"/>
                    <a:pt x="114" y="227"/>
                  </a:cubicBezTo>
                  <a:cubicBezTo>
                    <a:pt x="114" y="227"/>
                    <a:pt x="114" y="228"/>
                    <a:pt x="115" y="228"/>
                  </a:cubicBezTo>
                  <a:cubicBezTo>
                    <a:pt x="116" y="228"/>
                    <a:pt x="117" y="228"/>
                    <a:pt x="118" y="228"/>
                  </a:cubicBezTo>
                  <a:cubicBezTo>
                    <a:pt x="119" y="228"/>
                    <a:pt x="119" y="228"/>
                    <a:pt x="119" y="228"/>
                  </a:cubicBezTo>
                  <a:cubicBezTo>
                    <a:pt x="120" y="228"/>
                    <a:pt x="121" y="229"/>
                    <a:pt x="123" y="229"/>
                  </a:cubicBezTo>
                  <a:cubicBezTo>
                    <a:pt x="123" y="229"/>
                    <a:pt x="123" y="229"/>
                    <a:pt x="123" y="229"/>
                  </a:cubicBezTo>
                  <a:cubicBezTo>
                    <a:pt x="125" y="229"/>
                    <a:pt x="126" y="229"/>
                    <a:pt x="127" y="229"/>
                  </a:cubicBezTo>
                  <a:cubicBezTo>
                    <a:pt x="128" y="229"/>
                    <a:pt x="128" y="229"/>
                    <a:pt x="128" y="229"/>
                  </a:cubicBezTo>
                  <a:cubicBezTo>
                    <a:pt x="129" y="229"/>
                    <a:pt x="130" y="229"/>
                    <a:pt x="132" y="229"/>
                  </a:cubicBezTo>
                  <a:cubicBezTo>
                    <a:pt x="132" y="229"/>
                    <a:pt x="132" y="229"/>
                    <a:pt x="132" y="229"/>
                  </a:cubicBezTo>
                  <a:cubicBezTo>
                    <a:pt x="133" y="229"/>
                    <a:pt x="135" y="229"/>
                    <a:pt x="136" y="229"/>
                  </a:cubicBezTo>
                  <a:cubicBezTo>
                    <a:pt x="136" y="229"/>
                    <a:pt x="136" y="229"/>
                    <a:pt x="136" y="229"/>
                  </a:cubicBezTo>
                  <a:cubicBezTo>
                    <a:pt x="138" y="229"/>
                    <a:pt x="139" y="229"/>
                    <a:pt x="140" y="228"/>
                  </a:cubicBezTo>
                  <a:cubicBezTo>
                    <a:pt x="141" y="228"/>
                    <a:pt x="141" y="228"/>
                    <a:pt x="141" y="228"/>
                  </a:cubicBezTo>
                  <a:cubicBezTo>
                    <a:pt x="142" y="228"/>
                    <a:pt x="143" y="228"/>
                    <a:pt x="145" y="228"/>
                  </a:cubicBezTo>
                  <a:cubicBezTo>
                    <a:pt x="145" y="228"/>
                    <a:pt x="145" y="228"/>
                    <a:pt x="145" y="228"/>
                  </a:cubicBezTo>
                  <a:cubicBezTo>
                    <a:pt x="146" y="227"/>
                    <a:pt x="148" y="227"/>
                    <a:pt x="149" y="227"/>
                  </a:cubicBezTo>
                  <a:cubicBezTo>
                    <a:pt x="149" y="227"/>
                    <a:pt x="149" y="227"/>
                    <a:pt x="149" y="227"/>
                  </a:cubicBezTo>
                  <a:cubicBezTo>
                    <a:pt x="151" y="226"/>
                    <a:pt x="152" y="226"/>
                    <a:pt x="153" y="226"/>
                  </a:cubicBezTo>
                  <a:cubicBezTo>
                    <a:pt x="154" y="226"/>
                    <a:pt x="154" y="226"/>
                    <a:pt x="154" y="226"/>
                  </a:cubicBezTo>
                  <a:cubicBezTo>
                    <a:pt x="155" y="225"/>
                    <a:pt x="156" y="225"/>
                    <a:pt x="158" y="224"/>
                  </a:cubicBezTo>
                  <a:cubicBezTo>
                    <a:pt x="158" y="224"/>
                    <a:pt x="158" y="224"/>
                    <a:pt x="158" y="224"/>
                  </a:cubicBezTo>
                  <a:cubicBezTo>
                    <a:pt x="159" y="224"/>
                    <a:pt x="160" y="223"/>
                    <a:pt x="162" y="223"/>
                  </a:cubicBezTo>
                  <a:cubicBezTo>
                    <a:pt x="162" y="223"/>
                    <a:pt x="162" y="223"/>
                    <a:pt x="162" y="223"/>
                  </a:cubicBezTo>
                  <a:cubicBezTo>
                    <a:pt x="167" y="220"/>
                    <a:pt x="172" y="217"/>
                    <a:pt x="177" y="213"/>
                  </a:cubicBezTo>
                  <a:cubicBezTo>
                    <a:pt x="177" y="213"/>
                    <a:pt x="177" y="213"/>
                    <a:pt x="177" y="213"/>
                  </a:cubicBezTo>
                  <a:cubicBezTo>
                    <a:pt x="179" y="212"/>
                    <a:pt x="180" y="211"/>
                    <a:pt x="181" y="210"/>
                  </a:cubicBezTo>
                  <a:cubicBezTo>
                    <a:pt x="181" y="210"/>
                    <a:pt x="181" y="210"/>
                    <a:pt x="181" y="210"/>
                  </a:cubicBezTo>
                  <a:cubicBezTo>
                    <a:pt x="182" y="209"/>
                    <a:pt x="183" y="208"/>
                    <a:pt x="185" y="207"/>
                  </a:cubicBezTo>
                  <a:cubicBezTo>
                    <a:pt x="185" y="207"/>
                    <a:pt x="185" y="207"/>
                    <a:pt x="185" y="207"/>
                  </a:cubicBezTo>
                  <a:cubicBezTo>
                    <a:pt x="186" y="206"/>
                    <a:pt x="187" y="205"/>
                    <a:pt x="188" y="204"/>
                  </a:cubicBezTo>
                  <a:cubicBezTo>
                    <a:pt x="188" y="204"/>
                    <a:pt x="188" y="204"/>
                    <a:pt x="188" y="204"/>
                  </a:cubicBezTo>
                  <a:cubicBezTo>
                    <a:pt x="188" y="204"/>
                    <a:pt x="188" y="204"/>
                    <a:pt x="188" y="204"/>
                  </a:cubicBezTo>
                  <a:cubicBezTo>
                    <a:pt x="189" y="203"/>
                    <a:pt x="189" y="202"/>
                    <a:pt x="190" y="202"/>
                  </a:cubicBezTo>
                  <a:cubicBezTo>
                    <a:pt x="238" y="178"/>
                    <a:pt x="249" y="119"/>
                    <a:pt x="216" y="74"/>
                  </a:cubicBezTo>
                </a:path>
              </a:pathLst>
            </a:custGeom>
            <a:solidFill>
              <a:srgbClr val="1F302B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7708" name="Freeform 101"/>
            <p:cNvSpPr/>
            <p:nvPr/>
          </p:nvSpPr>
          <p:spPr>
            <a:xfrm>
              <a:off x="2636838" y="2622551"/>
              <a:ext cx="863600" cy="835025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230" h="222">
                  <a:moveTo>
                    <a:pt x="85" y="68"/>
                  </a:moveTo>
                  <a:cubicBezTo>
                    <a:pt x="41" y="64"/>
                    <a:pt x="0" y="123"/>
                    <a:pt x="41" y="174"/>
                  </a:cubicBezTo>
                  <a:cubicBezTo>
                    <a:pt x="76" y="217"/>
                    <a:pt x="136" y="222"/>
                    <a:pt x="172" y="182"/>
                  </a:cubicBezTo>
                  <a:cubicBezTo>
                    <a:pt x="220" y="158"/>
                    <a:pt x="230" y="99"/>
                    <a:pt x="198" y="54"/>
                  </a:cubicBezTo>
                  <a:cubicBezTo>
                    <a:pt x="160" y="0"/>
                    <a:pt x="92" y="25"/>
                    <a:pt x="85" y="68"/>
                  </a:cubicBezTo>
                </a:path>
              </a:pathLst>
            </a:custGeom>
            <a:solidFill>
              <a:srgbClr val="74AB0B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7709" name="Freeform 102"/>
            <p:cNvSpPr/>
            <p:nvPr/>
          </p:nvSpPr>
          <p:spPr>
            <a:xfrm>
              <a:off x="2895601" y="2546351"/>
              <a:ext cx="206375" cy="225425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55" h="60">
                  <a:moveTo>
                    <a:pt x="14" y="18"/>
                  </a:moveTo>
                  <a:cubicBezTo>
                    <a:pt x="24" y="6"/>
                    <a:pt x="39" y="0"/>
                    <a:pt x="52" y="1"/>
                  </a:cubicBezTo>
                  <a:cubicBezTo>
                    <a:pt x="55" y="14"/>
                    <a:pt x="52" y="29"/>
                    <a:pt x="41" y="42"/>
                  </a:cubicBezTo>
                  <a:cubicBezTo>
                    <a:pt x="31" y="54"/>
                    <a:pt x="17" y="60"/>
                    <a:pt x="3" y="59"/>
                  </a:cubicBezTo>
                  <a:cubicBezTo>
                    <a:pt x="0" y="46"/>
                    <a:pt x="3" y="30"/>
                    <a:pt x="14" y="18"/>
                  </a:cubicBezTo>
                  <a:close/>
                </a:path>
              </a:pathLst>
            </a:custGeom>
            <a:solidFill>
              <a:srgbClr val="92D60E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7710" name="Freeform 103"/>
            <p:cNvSpPr/>
            <p:nvPr/>
          </p:nvSpPr>
          <p:spPr>
            <a:xfrm>
              <a:off x="2840038" y="2579688"/>
              <a:ext cx="115888" cy="298450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31" h="79">
                  <a:moveTo>
                    <a:pt x="16" y="0"/>
                  </a:moveTo>
                  <a:cubicBezTo>
                    <a:pt x="4" y="1"/>
                    <a:pt x="4" y="1"/>
                    <a:pt x="4" y="1"/>
                  </a:cubicBezTo>
                  <a:cubicBezTo>
                    <a:pt x="4" y="1"/>
                    <a:pt x="0" y="47"/>
                    <a:pt x="31" y="79"/>
                  </a:cubicBezTo>
                  <a:cubicBezTo>
                    <a:pt x="31" y="79"/>
                    <a:pt x="6" y="26"/>
                    <a:pt x="16" y="0"/>
                  </a:cubicBezTo>
                </a:path>
              </a:pathLst>
            </a:custGeom>
            <a:solidFill>
              <a:srgbClr val="693B2E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7711" name="Freeform 104"/>
            <p:cNvSpPr/>
            <p:nvPr/>
          </p:nvSpPr>
          <p:spPr>
            <a:xfrm>
              <a:off x="2570163" y="2757488"/>
              <a:ext cx="349250" cy="195263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2147483647" y="2147483647"/>
                </a:cxn>
              </a:cxnLst>
              <a:pathLst>
                <a:path w="93" h="52">
                  <a:moveTo>
                    <a:pt x="43" y="4"/>
                  </a:moveTo>
                  <a:cubicBezTo>
                    <a:pt x="62" y="0"/>
                    <a:pt x="81" y="6"/>
                    <a:pt x="93" y="17"/>
                  </a:cubicBezTo>
                  <a:cubicBezTo>
                    <a:pt x="86" y="32"/>
                    <a:pt x="70" y="44"/>
                    <a:pt x="51" y="48"/>
                  </a:cubicBezTo>
                  <a:cubicBezTo>
                    <a:pt x="31" y="52"/>
                    <a:pt x="12" y="46"/>
                    <a:pt x="0" y="34"/>
                  </a:cubicBezTo>
                  <a:cubicBezTo>
                    <a:pt x="7" y="19"/>
                    <a:pt x="23" y="7"/>
                    <a:pt x="43" y="4"/>
                  </a:cubicBezTo>
                </a:path>
              </a:pathLst>
            </a:custGeom>
            <a:solidFill>
              <a:srgbClr val="92D60E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7712" name="Freeform 105"/>
            <p:cNvSpPr/>
            <p:nvPr/>
          </p:nvSpPr>
          <p:spPr>
            <a:xfrm>
              <a:off x="2633663" y="2768601"/>
              <a:ext cx="131763" cy="44450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35" h="12">
                  <a:moveTo>
                    <a:pt x="35" y="0"/>
                  </a:moveTo>
                  <a:cubicBezTo>
                    <a:pt x="32" y="0"/>
                    <a:pt x="29" y="0"/>
                    <a:pt x="26" y="1"/>
                  </a:cubicBezTo>
                  <a:cubicBezTo>
                    <a:pt x="16" y="2"/>
                    <a:pt x="7" y="6"/>
                    <a:pt x="0" y="12"/>
                  </a:cubicBezTo>
                  <a:cubicBezTo>
                    <a:pt x="0" y="12"/>
                    <a:pt x="0" y="12"/>
                    <a:pt x="0" y="12"/>
                  </a:cubicBezTo>
                  <a:cubicBezTo>
                    <a:pt x="7" y="6"/>
                    <a:pt x="16" y="2"/>
                    <a:pt x="26" y="1"/>
                  </a:cubicBezTo>
                  <a:cubicBezTo>
                    <a:pt x="29" y="0"/>
                    <a:pt x="32" y="0"/>
                    <a:pt x="35" y="0"/>
                  </a:cubicBezTo>
                </a:path>
              </a:pathLst>
            </a:custGeom>
            <a:solidFill>
              <a:srgbClr val="A16900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7713" name="Freeform 106"/>
            <p:cNvSpPr>
              <a:spLocks noEditPoints="1"/>
            </p:cNvSpPr>
            <p:nvPr/>
          </p:nvSpPr>
          <p:spPr>
            <a:xfrm>
              <a:off x="2735263" y="3160713"/>
              <a:ext cx="141288" cy="190500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0" y="0"/>
                </a:cxn>
                <a:cxn ang="0">
                  <a:pos x="2147483647" y="2147483647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pathLst>
                <a:path w="38" h="51">
                  <a:moveTo>
                    <a:pt x="15" y="31"/>
                  </a:moveTo>
                  <a:cubicBezTo>
                    <a:pt x="22" y="39"/>
                    <a:pt x="30" y="46"/>
                    <a:pt x="38" y="51"/>
                  </a:cubicBezTo>
                  <a:cubicBezTo>
                    <a:pt x="30" y="46"/>
                    <a:pt x="22" y="39"/>
                    <a:pt x="15" y="31"/>
                  </a:cubicBezTo>
                  <a:moveTo>
                    <a:pt x="15" y="31"/>
                  </a:moveTo>
                  <a:cubicBezTo>
                    <a:pt x="15" y="31"/>
                    <a:pt x="15" y="31"/>
                    <a:pt x="15" y="31"/>
                  </a:cubicBezTo>
                  <a:cubicBezTo>
                    <a:pt x="15" y="31"/>
                    <a:pt x="15" y="31"/>
                    <a:pt x="15" y="31"/>
                  </a:cubicBezTo>
                  <a:moveTo>
                    <a:pt x="0" y="0"/>
                  </a:moveTo>
                  <a:cubicBezTo>
                    <a:pt x="2" y="10"/>
                    <a:pt x="7" y="21"/>
                    <a:pt x="15" y="31"/>
                  </a:cubicBezTo>
                  <a:cubicBezTo>
                    <a:pt x="7" y="21"/>
                    <a:pt x="2" y="10"/>
                    <a:pt x="0" y="0"/>
                  </a:cubicBezTo>
                  <a:moveTo>
                    <a:pt x="0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moveTo>
                    <a:pt x="0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</a:path>
              </a:pathLst>
            </a:custGeom>
            <a:solidFill>
              <a:srgbClr val="D9920E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7714" name="Freeform 107"/>
            <p:cNvSpPr/>
            <p:nvPr/>
          </p:nvSpPr>
          <p:spPr>
            <a:xfrm>
              <a:off x="2711451" y="2878138"/>
              <a:ext cx="563563" cy="530225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  <a:cxn ang="0">
                  <a:pos x="2147483647" y="0"/>
                </a:cxn>
              </a:cxnLst>
              <a:pathLst>
                <a:path w="150" h="141">
                  <a:moveTo>
                    <a:pt x="60" y="0"/>
                  </a:moveTo>
                  <a:cubicBezTo>
                    <a:pt x="53" y="0"/>
                    <a:pt x="45" y="2"/>
                    <a:pt x="38" y="5"/>
                  </a:cubicBezTo>
                  <a:cubicBezTo>
                    <a:pt x="35" y="7"/>
                    <a:pt x="33" y="9"/>
                    <a:pt x="30" y="10"/>
                  </a:cubicBezTo>
                  <a:cubicBezTo>
                    <a:pt x="11" y="24"/>
                    <a:pt x="0" y="48"/>
                    <a:pt x="6" y="75"/>
                  </a:cubicBezTo>
                  <a:cubicBezTo>
                    <a:pt x="6" y="75"/>
                    <a:pt x="6" y="75"/>
                    <a:pt x="6" y="75"/>
                  </a:cubicBezTo>
                  <a:cubicBezTo>
                    <a:pt x="6" y="75"/>
                    <a:pt x="6" y="75"/>
                    <a:pt x="6" y="75"/>
                  </a:cubicBezTo>
                  <a:cubicBezTo>
                    <a:pt x="6" y="75"/>
                    <a:pt x="6" y="75"/>
                    <a:pt x="6" y="75"/>
                  </a:cubicBezTo>
                  <a:cubicBezTo>
                    <a:pt x="6" y="75"/>
                    <a:pt x="6" y="75"/>
                    <a:pt x="6" y="75"/>
                  </a:cubicBezTo>
                  <a:cubicBezTo>
                    <a:pt x="8" y="85"/>
                    <a:pt x="13" y="96"/>
                    <a:pt x="21" y="106"/>
                  </a:cubicBezTo>
                  <a:cubicBezTo>
                    <a:pt x="21" y="106"/>
                    <a:pt x="21" y="106"/>
                    <a:pt x="21" y="106"/>
                  </a:cubicBezTo>
                  <a:cubicBezTo>
                    <a:pt x="21" y="106"/>
                    <a:pt x="21" y="106"/>
                    <a:pt x="21" y="106"/>
                  </a:cubicBezTo>
                  <a:cubicBezTo>
                    <a:pt x="21" y="106"/>
                    <a:pt x="21" y="106"/>
                    <a:pt x="21" y="106"/>
                  </a:cubicBezTo>
                  <a:cubicBezTo>
                    <a:pt x="21" y="106"/>
                    <a:pt x="21" y="106"/>
                    <a:pt x="21" y="106"/>
                  </a:cubicBezTo>
                  <a:cubicBezTo>
                    <a:pt x="28" y="114"/>
                    <a:pt x="36" y="121"/>
                    <a:pt x="44" y="126"/>
                  </a:cubicBezTo>
                  <a:cubicBezTo>
                    <a:pt x="59" y="136"/>
                    <a:pt x="75" y="141"/>
                    <a:pt x="92" y="141"/>
                  </a:cubicBezTo>
                  <a:cubicBezTo>
                    <a:pt x="113" y="141"/>
                    <a:pt x="133" y="133"/>
                    <a:pt x="150" y="116"/>
                  </a:cubicBezTo>
                  <a:cubicBezTo>
                    <a:pt x="61" y="0"/>
                    <a:pt x="61" y="0"/>
                    <a:pt x="61" y="0"/>
                  </a:cubicBezTo>
                  <a:cubicBezTo>
                    <a:pt x="61" y="0"/>
                    <a:pt x="61" y="0"/>
                    <a:pt x="60" y="0"/>
                  </a:cubicBezTo>
                </a:path>
              </a:pathLst>
            </a:custGeom>
            <a:solidFill>
              <a:srgbClr val="63920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7715" name="Freeform 108"/>
            <p:cNvSpPr>
              <a:spLocks noEditPoints="1"/>
            </p:cNvSpPr>
            <p:nvPr/>
          </p:nvSpPr>
          <p:spPr>
            <a:xfrm>
              <a:off x="2760663" y="2927351"/>
              <a:ext cx="41275" cy="11113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2147483647"/>
                </a:cxn>
                <a:cxn ang="0">
                  <a:pos x="2147483647" y="0"/>
                </a:cxn>
                <a:cxn ang="0">
                  <a:pos x="2147483647" y="0"/>
                </a:cxn>
                <a:cxn ang="0">
                  <a:pos x="2147483647" y="0"/>
                </a:cxn>
                <a:cxn ang="0">
                  <a:pos x="2147483647" y="0"/>
                </a:cxn>
              </a:cxnLst>
              <a:pathLst>
                <a:path w="11" h="3">
                  <a:moveTo>
                    <a:pt x="11" y="0"/>
                  </a:moveTo>
                  <a:cubicBezTo>
                    <a:pt x="7" y="1"/>
                    <a:pt x="4" y="2"/>
                    <a:pt x="0" y="3"/>
                  </a:cubicBezTo>
                  <a:cubicBezTo>
                    <a:pt x="4" y="2"/>
                    <a:pt x="7" y="1"/>
                    <a:pt x="11" y="0"/>
                  </a:cubicBezTo>
                  <a:moveTo>
                    <a:pt x="11" y="0"/>
                  </a:moveTo>
                  <a:cubicBezTo>
                    <a:pt x="11" y="0"/>
                    <a:pt x="11" y="0"/>
                    <a:pt x="11" y="0"/>
                  </a:cubicBezTo>
                  <a:cubicBezTo>
                    <a:pt x="11" y="0"/>
                    <a:pt x="11" y="0"/>
                    <a:pt x="11" y="0"/>
                  </a:cubicBezTo>
                </a:path>
              </a:pathLst>
            </a:custGeom>
            <a:solidFill>
              <a:srgbClr val="A16900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7716" name="Freeform 109"/>
            <p:cNvSpPr/>
            <p:nvPr/>
          </p:nvSpPr>
          <p:spPr>
            <a:xfrm>
              <a:off x="2570163" y="2768601"/>
              <a:ext cx="341313" cy="173038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2147483647" y="0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91" h="46">
                  <a:moveTo>
                    <a:pt x="54" y="0"/>
                  </a:moveTo>
                  <a:cubicBezTo>
                    <a:pt x="53" y="0"/>
                    <a:pt x="53" y="0"/>
                    <a:pt x="52" y="0"/>
                  </a:cubicBezTo>
                  <a:cubicBezTo>
                    <a:pt x="49" y="0"/>
                    <a:pt x="46" y="0"/>
                    <a:pt x="43" y="1"/>
                  </a:cubicBezTo>
                  <a:cubicBezTo>
                    <a:pt x="33" y="2"/>
                    <a:pt x="24" y="6"/>
                    <a:pt x="17" y="12"/>
                  </a:cubicBezTo>
                  <a:cubicBezTo>
                    <a:pt x="9" y="17"/>
                    <a:pt x="4" y="24"/>
                    <a:pt x="0" y="31"/>
                  </a:cubicBezTo>
                  <a:cubicBezTo>
                    <a:pt x="10" y="41"/>
                    <a:pt x="24" y="46"/>
                    <a:pt x="39" y="46"/>
                  </a:cubicBezTo>
                  <a:cubicBezTo>
                    <a:pt x="43" y="46"/>
                    <a:pt x="47" y="46"/>
                    <a:pt x="51" y="45"/>
                  </a:cubicBezTo>
                  <a:cubicBezTo>
                    <a:pt x="51" y="45"/>
                    <a:pt x="51" y="45"/>
                    <a:pt x="51" y="45"/>
                  </a:cubicBezTo>
                  <a:cubicBezTo>
                    <a:pt x="55" y="44"/>
                    <a:pt x="58" y="43"/>
                    <a:pt x="62" y="42"/>
                  </a:cubicBezTo>
                  <a:cubicBezTo>
                    <a:pt x="62" y="42"/>
                    <a:pt x="62" y="42"/>
                    <a:pt x="62" y="42"/>
                  </a:cubicBezTo>
                  <a:cubicBezTo>
                    <a:pt x="62" y="42"/>
                    <a:pt x="62" y="42"/>
                    <a:pt x="62" y="42"/>
                  </a:cubicBezTo>
                  <a:cubicBezTo>
                    <a:pt x="64" y="41"/>
                    <a:pt x="66" y="40"/>
                    <a:pt x="68" y="39"/>
                  </a:cubicBezTo>
                  <a:cubicBezTo>
                    <a:pt x="68" y="39"/>
                    <a:pt x="68" y="39"/>
                    <a:pt x="68" y="39"/>
                  </a:cubicBezTo>
                  <a:cubicBezTo>
                    <a:pt x="71" y="38"/>
                    <a:pt x="73" y="36"/>
                    <a:pt x="76" y="34"/>
                  </a:cubicBezTo>
                  <a:cubicBezTo>
                    <a:pt x="76" y="34"/>
                    <a:pt x="76" y="34"/>
                    <a:pt x="76" y="34"/>
                  </a:cubicBezTo>
                  <a:cubicBezTo>
                    <a:pt x="82" y="30"/>
                    <a:pt x="87" y="25"/>
                    <a:pt x="91" y="19"/>
                  </a:cubicBezTo>
                  <a:cubicBezTo>
                    <a:pt x="81" y="6"/>
                    <a:pt x="81" y="6"/>
                    <a:pt x="81" y="6"/>
                  </a:cubicBezTo>
                  <a:cubicBezTo>
                    <a:pt x="73" y="2"/>
                    <a:pt x="64" y="0"/>
                    <a:pt x="54" y="0"/>
                  </a:cubicBezTo>
                </a:path>
              </a:pathLst>
            </a:custGeom>
            <a:solidFill>
              <a:srgbClr val="7CB60C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</p:grpSp>
      <p:grpSp>
        <p:nvGrpSpPr>
          <p:cNvPr id="27717" name="组合 352"/>
          <p:cNvGrpSpPr/>
          <p:nvPr/>
        </p:nvGrpSpPr>
        <p:grpSpPr>
          <a:xfrm>
            <a:off x="5434013" y="3694113"/>
            <a:ext cx="1477962" cy="1454150"/>
            <a:chOff x="7213601" y="1862138"/>
            <a:chExt cx="2251075" cy="2219325"/>
          </a:xfrm>
        </p:grpSpPr>
        <p:sp>
          <p:nvSpPr>
            <p:cNvPr id="27718" name="Freeform 140"/>
            <p:cNvSpPr/>
            <p:nvPr/>
          </p:nvSpPr>
          <p:spPr>
            <a:xfrm>
              <a:off x="7291388" y="1925638"/>
              <a:ext cx="2173288" cy="2155825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579" h="573">
                  <a:moveTo>
                    <a:pt x="574" y="29"/>
                  </a:moveTo>
                  <a:cubicBezTo>
                    <a:pt x="551" y="6"/>
                    <a:pt x="551" y="6"/>
                    <a:pt x="551" y="6"/>
                  </a:cubicBezTo>
                  <a:cubicBezTo>
                    <a:pt x="545" y="0"/>
                    <a:pt x="536" y="0"/>
                    <a:pt x="531" y="6"/>
                  </a:cubicBezTo>
                  <a:cubicBezTo>
                    <a:pt x="523" y="14"/>
                    <a:pt x="523" y="14"/>
                    <a:pt x="523" y="14"/>
                  </a:cubicBezTo>
                  <a:cubicBezTo>
                    <a:pt x="517" y="20"/>
                    <a:pt x="517" y="20"/>
                    <a:pt x="517" y="20"/>
                  </a:cubicBezTo>
                  <a:cubicBezTo>
                    <a:pt x="486" y="50"/>
                    <a:pt x="486" y="50"/>
                    <a:pt x="486" y="50"/>
                  </a:cubicBezTo>
                  <a:cubicBezTo>
                    <a:pt x="480" y="56"/>
                    <a:pt x="480" y="56"/>
                    <a:pt x="480" y="56"/>
                  </a:cubicBezTo>
                  <a:cubicBezTo>
                    <a:pt x="44" y="488"/>
                    <a:pt x="44" y="488"/>
                    <a:pt x="44" y="488"/>
                  </a:cubicBezTo>
                  <a:cubicBezTo>
                    <a:pt x="0" y="573"/>
                    <a:pt x="0" y="573"/>
                    <a:pt x="0" y="573"/>
                  </a:cubicBezTo>
                  <a:cubicBezTo>
                    <a:pt x="29" y="559"/>
                    <a:pt x="29" y="559"/>
                    <a:pt x="29" y="559"/>
                  </a:cubicBezTo>
                  <a:cubicBezTo>
                    <a:pt x="29" y="559"/>
                    <a:pt x="29" y="559"/>
                    <a:pt x="29" y="559"/>
                  </a:cubicBezTo>
                  <a:cubicBezTo>
                    <a:pt x="87" y="531"/>
                    <a:pt x="87" y="531"/>
                    <a:pt x="87" y="531"/>
                  </a:cubicBezTo>
                  <a:cubicBezTo>
                    <a:pt x="522" y="100"/>
                    <a:pt x="522" y="100"/>
                    <a:pt x="522" y="100"/>
                  </a:cubicBezTo>
                  <a:cubicBezTo>
                    <a:pt x="522" y="100"/>
                    <a:pt x="522" y="100"/>
                    <a:pt x="522" y="100"/>
                  </a:cubicBezTo>
                  <a:cubicBezTo>
                    <a:pt x="526" y="96"/>
                    <a:pt x="526" y="96"/>
                    <a:pt x="526" y="96"/>
                  </a:cubicBezTo>
                  <a:cubicBezTo>
                    <a:pt x="574" y="49"/>
                    <a:pt x="574" y="49"/>
                    <a:pt x="574" y="49"/>
                  </a:cubicBezTo>
                  <a:cubicBezTo>
                    <a:pt x="579" y="44"/>
                    <a:pt x="579" y="34"/>
                    <a:pt x="574" y="29"/>
                  </a:cubicBezTo>
                </a:path>
              </a:pathLst>
            </a:custGeom>
            <a:solidFill>
              <a:srgbClr val="1F302B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7719" name="Freeform 148"/>
            <p:cNvSpPr/>
            <p:nvPr/>
          </p:nvSpPr>
          <p:spPr>
            <a:xfrm>
              <a:off x="7213601" y="1862138"/>
              <a:ext cx="2168525" cy="2155825"/>
            </a:xfrm>
            <a:custGeom>
              <a:avLst/>
              <a:gdLst/>
              <a:ahLst/>
              <a:cxnLst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0" y="2147483647"/>
                </a:cxn>
              </a:cxnLst>
              <a:pathLst>
                <a:path w="578" h="573">
                  <a:moveTo>
                    <a:pt x="0" y="573"/>
                  </a:moveTo>
                  <a:cubicBezTo>
                    <a:pt x="86" y="530"/>
                    <a:pt x="86" y="530"/>
                    <a:pt x="86" y="530"/>
                  </a:cubicBezTo>
                  <a:cubicBezTo>
                    <a:pt x="573" y="49"/>
                    <a:pt x="573" y="49"/>
                    <a:pt x="573" y="49"/>
                  </a:cubicBezTo>
                  <a:cubicBezTo>
                    <a:pt x="578" y="43"/>
                    <a:pt x="578" y="34"/>
                    <a:pt x="573" y="28"/>
                  </a:cubicBezTo>
                  <a:cubicBezTo>
                    <a:pt x="550" y="5"/>
                    <a:pt x="550" y="5"/>
                    <a:pt x="550" y="5"/>
                  </a:cubicBezTo>
                  <a:cubicBezTo>
                    <a:pt x="545" y="0"/>
                    <a:pt x="536" y="0"/>
                    <a:pt x="530" y="5"/>
                  </a:cubicBezTo>
                  <a:cubicBezTo>
                    <a:pt x="43" y="487"/>
                    <a:pt x="43" y="487"/>
                    <a:pt x="43" y="487"/>
                  </a:cubicBezTo>
                  <a:cubicBezTo>
                    <a:pt x="0" y="573"/>
                    <a:pt x="0" y="573"/>
                    <a:pt x="0" y="573"/>
                  </a:cubicBezTo>
                </a:path>
              </a:pathLst>
            </a:custGeom>
            <a:solidFill>
              <a:srgbClr val="F8E29D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7720" name="Freeform 149"/>
            <p:cNvSpPr/>
            <p:nvPr/>
          </p:nvSpPr>
          <p:spPr>
            <a:xfrm>
              <a:off x="7213601" y="3908426"/>
              <a:ext cx="107950" cy="109538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2147483647" y="0"/>
                </a:cxn>
                <a:cxn ang="0">
                  <a:pos x="2147483647" y="2147483647"/>
                </a:cxn>
              </a:cxnLst>
              <a:pathLst>
                <a:path w="68" h="69">
                  <a:moveTo>
                    <a:pt x="68" y="36"/>
                  </a:moveTo>
                  <a:lnTo>
                    <a:pt x="0" y="69"/>
                  </a:lnTo>
                  <a:lnTo>
                    <a:pt x="33" y="0"/>
                  </a:lnTo>
                  <a:lnTo>
                    <a:pt x="68" y="36"/>
                  </a:lnTo>
                  <a:close/>
                </a:path>
              </a:pathLst>
            </a:custGeom>
            <a:solidFill>
              <a:srgbClr val="D8342B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7721" name="Freeform 150"/>
            <p:cNvSpPr/>
            <p:nvPr/>
          </p:nvSpPr>
          <p:spPr>
            <a:xfrm>
              <a:off x="7213601" y="3908426"/>
              <a:ext cx="107950" cy="109538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2147483647" y="0"/>
                </a:cxn>
                <a:cxn ang="0">
                  <a:pos x="2147483647" y="2147483647"/>
                </a:cxn>
              </a:cxnLst>
              <a:pathLst>
                <a:path w="68" h="69">
                  <a:moveTo>
                    <a:pt x="68" y="36"/>
                  </a:moveTo>
                  <a:lnTo>
                    <a:pt x="0" y="69"/>
                  </a:lnTo>
                  <a:lnTo>
                    <a:pt x="33" y="0"/>
                  </a:lnTo>
                  <a:lnTo>
                    <a:pt x="68" y="36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7722" name="Freeform 151"/>
            <p:cNvSpPr/>
            <p:nvPr/>
          </p:nvSpPr>
          <p:spPr>
            <a:xfrm>
              <a:off x="7373938" y="1862138"/>
              <a:ext cx="2008188" cy="1993900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2147483647" y="2147483647"/>
                </a:cxn>
              </a:cxnLst>
              <a:pathLst>
                <a:path w="535" h="530">
                  <a:moveTo>
                    <a:pt x="43" y="530"/>
                  </a:moveTo>
                  <a:cubicBezTo>
                    <a:pt x="530" y="49"/>
                    <a:pt x="530" y="49"/>
                    <a:pt x="530" y="49"/>
                  </a:cubicBezTo>
                  <a:cubicBezTo>
                    <a:pt x="535" y="43"/>
                    <a:pt x="535" y="34"/>
                    <a:pt x="530" y="28"/>
                  </a:cubicBezTo>
                  <a:cubicBezTo>
                    <a:pt x="507" y="5"/>
                    <a:pt x="507" y="5"/>
                    <a:pt x="507" y="5"/>
                  </a:cubicBezTo>
                  <a:cubicBezTo>
                    <a:pt x="502" y="0"/>
                    <a:pt x="493" y="0"/>
                    <a:pt x="487" y="5"/>
                  </a:cubicBezTo>
                  <a:cubicBezTo>
                    <a:pt x="0" y="487"/>
                    <a:pt x="0" y="487"/>
                    <a:pt x="0" y="487"/>
                  </a:cubicBezTo>
                  <a:cubicBezTo>
                    <a:pt x="43" y="530"/>
                    <a:pt x="43" y="530"/>
                    <a:pt x="43" y="530"/>
                  </a:cubicBezTo>
                </a:path>
              </a:pathLst>
            </a:custGeom>
            <a:solidFill>
              <a:srgbClr val="D8342B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7723" name="Freeform 152"/>
            <p:cNvSpPr/>
            <p:nvPr/>
          </p:nvSpPr>
          <p:spPr>
            <a:xfrm>
              <a:off x="9032876" y="1862138"/>
              <a:ext cx="349250" cy="349250"/>
            </a:xfrm>
            <a:custGeom>
              <a:avLst/>
              <a:gdLst/>
              <a:ahLst/>
              <a:cxnLst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0" y="2147483647"/>
                </a:cxn>
              </a:cxnLst>
              <a:pathLst>
                <a:path w="93" h="93">
                  <a:moveTo>
                    <a:pt x="0" y="50"/>
                  </a:moveTo>
                  <a:cubicBezTo>
                    <a:pt x="45" y="5"/>
                    <a:pt x="45" y="5"/>
                    <a:pt x="45" y="5"/>
                  </a:cubicBezTo>
                  <a:cubicBezTo>
                    <a:pt x="51" y="0"/>
                    <a:pt x="60" y="0"/>
                    <a:pt x="65" y="5"/>
                  </a:cubicBezTo>
                  <a:cubicBezTo>
                    <a:pt x="88" y="28"/>
                    <a:pt x="88" y="28"/>
                    <a:pt x="88" y="28"/>
                  </a:cubicBezTo>
                  <a:cubicBezTo>
                    <a:pt x="93" y="34"/>
                    <a:pt x="93" y="43"/>
                    <a:pt x="88" y="49"/>
                  </a:cubicBezTo>
                  <a:cubicBezTo>
                    <a:pt x="43" y="93"/>
                    <a:pt x="43" y="93"/>
                    <a:pt x="43" y="93"/>
                  </a:cubicBezTo>
                  <a:cubicBezTo>
                    <a:pt x="0" y="50"/>
                    <a:pt x="0" y="50"/>
                    <a:pt x="0" y="50"/>
                  </a:cubicBezTo>
                </a:path>
              </a:pathLst>
            </a:custGeom>
            <a:solidFill>
              <a:srgbClr val="5D5D5D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7724" name="Freeform 153"/>
            <p:cNvSpPr/>
            <p:nvPr/>
          </p:nvSpPr>
          <p:spPr>
            <a:xfrm>
              <a:off x="9010651" y="2049463"/>
              <a:ext cx="184150" cy="184150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2147483647" y="0"/>
                </a:cxn>
                <a:cxn ang="0">
                  <a:pos x="2147483647" y="2147483647"/>
                </a:cxn>
              </a:cxnLst>
              <a:pathLst>
                <a:path w="116" h="116">
                  <a:moveTo>
                    <a:pt x="116" y="102"/>
                  </a:moveTo>
                  <a:lnTo>
                    <a:pt x="102" y="116"/>
                  </a:lnTo>
                  <a:lnTo>
                    <a:pt x="0" y="15"/>
                  </a:lnTo>
                  <a:lnTo>
                    <a:pt x="14" y="0"/>
                  </a:lnTo>
                  <a:lnTo>
                    <a:pt x="116" y="102"/>
                  </a:lnTo>
                  <a:close/>
                </a:path>
              </a:pathLst>
            </a:custGeom>
            <a:solidFill>
              <a:srgbClr val="828282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7725" name="Freeform 154"/>
            <p:cNvSpPr/>
            <p:nvPr/>
          </p:nvSpPr>
          <p:spPr>
            <a:xfrm>
              <a:off x="9010651" y="2049463"/>
              <a:ext cx="184150" cy="184150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2147483647" y="0"/>
                </a:cxn>
                <a:cxn ang="0">
                  <a:pos x="2147483647" y="2147483647"/>
                </a:cxn>
              </a:cxnLst>
              <a:pathLst>
                <a:path w="116" h="116">
                  <a:moveTo>
                    <a:pt x="116" y="102"/>
                  </a:moveTo>
                  <a:lnTo>
                    <a:pt x="102" y="116"/>
                  </a:lnTo>
                  <a:lnTo>
                    <a:pt x="0" y="15"/>
                  </a:lnTo>
                  <a:lnTo>
                    <a:pt x="14" y="0"/>
                  </a:lnTo>
                  <a:lnTo>
                    <a:pt x="116" y="102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7726" name="Freeform 155"/>
            <p:cNvSpPr/>
            <p:nvPr/>
          </p:nvSpPr>
          <p:spPr>
            <a:xfrm>
              <a:off x="9161463" y="1862138"/>
              <a:ext cx="220663" cy="225425"/>
            </a:xfrm>
            <a:custGeom>
              <a:avLst/>
              <a:gdLst/>
              <a:ahLst/>
              <a:cxnLst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0" y="2147483647"/>
                </a:cxn>
              </a:cxnLst>
              <a:pathLst>
                <a:path w="59" h="60">
                  <a:moveTo>
                    <a:pt x="0" y="16"/>
                  </a:moveTo>
                  <a:cubicBezTo>
                    <a:pt x="11" y="5"/>
                    <a:pt x="11" y="5"/>
                    <a:pt x="11" y="5"/>
                  </a:cubicBezTo>
                  <a:cubicBezTo>
                    <a:pt x="17" y="0"/>
                    <a:pt x="26" y="0"/>
                    <a:pt x="31" y="5"/>
                  </a:cubicBezTo>
                  <a:cubicBezTo>
                    <a:pt x="54" y="28"/>
                    <a:pt x="54" y="28"/>
                    <a:pt x="54" y="28"/>
                  </a:cubicBezTo>
                  <a:cubicBezTo>
                    <a:pt x="59" y="34"/>
                    <a:pt x="59" y="43"/>
                    <a:pt x="54" y="49"/>
                  </a:cubicBezTo>
                  <a:cubicBezTo>
                    <a:pt x="43" y="60"/>
                    <a:pt x="43" y="60"/>
                    <a:pt x="43" y="60"/>
                  </a:cubicBezTo>
                  <a:cubicBezTo>
                    <a:pt x="0" y="16"/>
                    <a:pt x="0" y="16"/>
                    <a:pt x="0" y="16"/>
                  </a:cubicBezTo>
                </a:path>
              </a:pathLst>
            </a:custGeom>
            <a:solidFill>
              <a:srgbClr val="DF554A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7727" name="Freeform 156"/>
            <p:cNvSpPr/>
            <p:nvPr/>
          </p:nvSpPr>
          <p:spPr>
            <a:xfrm>
              <a:off x="9150351" y="1911351"/>
              <a:ext cx="182563" cy="187325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2147483647" y="0"/>
                </a:cxn>
                <a:cxn ang="0">
                  <a:pos x="2147483647" y="2147483647"/>
                </a:cxn>
              </a:cxnLst>
              <a:pathLst>
                <a:path w="115" h="118">
                  <a:moveTo>
                    <a:pt x="115" y="102"/>
                  </a:moveTo>
                  <a:lnTo>
                    <a:pt x="101" y="118"/>
                  </a:lnTo>
                  <a:lnTo>
                    <a:pt x="0" y="14"/>
                  </a:lnTo>
                  <a:lnTo>
                    <a:pt x="14" y="0"/>
                  </a:lnTo>
                  <a:lnTo>
                    <a:pt x="115" y="102"/>
                  </a:lnTo>
                  <a:close/>
                </a:path>
              </a:pathLst>
            </a:custGeom>
            <a:solidFill>
              <a:srgbClr val="828282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7728" name="Freeform 157"/>
            <p:cNvSpPr/>
            <p:nvPr/>
          </p:nvSpPr>
          <p:spPr>
            <a:xfrm>
              <a:off x="9150351" y="1911351"/>
              <a:ext cx="182563" cy="187325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2147483647" y="0"/>
                </a:cxn>
                <a:cxn ang="0">
                  <a:pos x="2147483647" y="2147483647"/>
                </a:cxn>
              </a:cxnLst>
              <a:pathLst>
                <a:path w="115" h="118">
                  <a:moveTo>
                    <a:pt x="115" y="102"/>
                  </a:moveTo>
                  <a:lnTo>
                    <a:pt x="101" y="118"/>
                  </a:lnTo>
                  <a:lnTo>
                    <a:pt x="0" y="14"/>
                  </a:lnTo>
                  <a:lnTo>
                    <a:pt x="14" y="0"/>
                  </a:lnTo>
                  <a:lnTo>
                    <a:pt x="115" y="102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7729" name="Freeform 158"/>
            <p:cNvSpPr/>
            <p:nvPr/>
          </p:nvSpPr>
          <p:spPr>
            <a:xfrm>
              <a:off x="9202738" y="1865313"/>
              <a:ext cx="36513" cy="15875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2147483647"/>
                </a:cxn>
                <a:cxn ang="0">
                  <a:pos x="2147483647" y="0"/>
                </a:cxn>
              </a:cxnLst>
              <a:pathLst>
                <a:path w="10" h="4">
                  <a:moveTo>
                    <a:pt x="10" y="0"/>
                  </a:moveTo>
                  <a:cubicBezTo>
                    <a:pt x="7" y="0"/>
                    <a:pt x="3" y="2"/>
                    <a:pt x="0" y="4"/>
                  </a:cubicBezTo>
                  <a:cubicBezTo>
                    <a:pt x="3" y="2"/>
                    <a:pt x="7" y="0"/>
                    <a:pt x="10" y="0"/>
                  </a:cubicBezTo>
                </a:path>
              </a:pathLst>
            </a:custGeom>
            <a:solidFill>
              <a:srgbClr val="B82C25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7730" name="Freeform 159"/>
            <p:cNvSpPr/>
            <p:nvPr/>
          </p:nvSpPr>
          <p:spPr>
            <a:xfrm>
              <a:off x="8328026" y="2098676"/>
              <a:ext cx="657225" cy="650875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2147483647" y="0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0"/>
                </a:cxn>
              </a:cxnLst>
              <a:pathLst>
                <a:path w="414" h="410">
                  <a:moveTo>
                    <a:pt x="414" y="0"/>
                  </a:moveTo>
                  <a:lnTo>
                    <a:pt x="414" y="0"/>
                  </a:lnTo>
                  <a:lnTo>
                    <a:pt x="0" y="410"/>
                  </a:lnTo>
                  <a:lnTo>
                    <a:pt x="414" y="0"/>
                  </a:lnTo>
                  <a:close/>
                </a:path>
              </a:pathLst>
            </a:custGeom>
            <a:solidFill>
              <a:srgbClr val="D9920E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7731" name="Freeform 160"/>
            <p:cNvSpPr/>
            <p:nvPr/>
          </p:nvSpPr>
          <p:spPr>
            <a:xfrm>
              <a:off x="8328026" y="2098676"/>
              <a:ext cx="657225" cy="650875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2147483647" y="0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0"/>
                </a:cxn>
              </a:cxnLst>
              <a:pathLst>
                <a:path w="414" h="410">
                  <a:moveTo>
                    <a:pt x="414" y="0"/>
                  </a:moveTo>
                  <a:lnTo>
                    <a:pt x="414" y="0"/>
                  </a:lnTo>
                  <a:lnTo>
                    <a:pt x="0" y="410"/>
                  </a:lnTo>
                  <a:lnTo>
                    <a:pt x="414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7732" name="Freeform 161"/>
            <p:cNvSpPr/>
            <p:nvPr/>
          </p:nvSpPr>
          <p:spPr>
            <a:xfrm>
              <a:off x="8985251" y="1881188"/>
              <a:ext cx="217488" cy="217488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2147483647" y="0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  <a:cxn ang="0">
                  <a:pos x="2147483647" y="0"/>
                </a:cxn>
              </a:cxnLst>
              <a:pathLst>
                <a:path w="137" h="137">
                  <a:moveTo>
                    <a:pt x="137" y="0"/>
                  </a:moveTo>
                  <a:lnTo>
                    <a:pt x="137" y="0"/>
                  </a:lnTo>
                  <a:lnTo>
                    <a:pt x="118" y="19"/>
                  </a:lnTo>
                  <a:lnTo>
                    <a:pt x="104" y="33"/>
                  </a:lnTo>
                  <a:lnTo>
                    <a:pt x="30" y="106"/>
                  </a:lnTo>
                  <a:lnTo>
                    <a:pt x="16" y="121"/>
                  </a:lnTo>
                  <a:lnTo>
                    <a:pt x="0" y="137"/>
                  </a:lnTo>
                  <a:lnTo>
                    <a:pt x="16" y="121"/>
                  </a:lnTo>
                  <a:lnTo>
                    <a:pt x="30" y="106"/>
                  </a:lnTo>
                  <a:lnTo>
                    <a:pt x="104" y="33"/>
                  </a:lnTo>
                  <a:lnTo>
                    <a:pt x="118" y="19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rgbClr val="A16900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7733" name="Freeform 162"/>
            <p:cNvSpPr/>
            <p:nvPr/>
          </p:nvSpPr>
          <p:spPr>
            <a:xfrm>
              <a:off x="8985251" y="1881188"/>
              <a:ext cx="217488" cy="217488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2147483647" y="0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  <a:cxn ang="0">
                  <a:pos x="2147483647" y="0"/>
                </a:cxn>
              </a:cxnLst>
              <a:pathLst>
                <a:path w="137" h="137">
                  <a:moveTo>
                    <a:pt x="137" y="0"/>
                  </a:moveTo>
                  <a:lnTo>
                    <a:pt x="137" y="0"/>
                  </a:lnTo>
                  <a:lnTo>
                    <a:pt x="118" y="19"/>
                  </a:lnTo>
                  <a:lnTo>
                    <a:pt x="104" y="33"/>
                  </a:lnTo>
                  <a:lnTo>
                    <a:pt x="30" y="106"/>
                  </a:lnTo>
                  <a:lnTo>
                    <a:pt x="16" y="121"/>
                  </a:lnTo>
                  <a:lnTo>
                    <a:pt x="0" y="137"/>
                  </a:lnTo>
                  <a:lnTo>
                    <a:pt x="16" y="121"/>
                  </a:lnTo>
                  <a:lnTo>
                    <a:pt x="30" y="106"/>
                  </a:lnTo>
                  <a:lnTo>
                    <a:pt x="104" y="33"/>
                  </a:lnTo>
                  <a:lnTo>
                    <a:pt x="118" y="19"/>
                  </a:lnTo>
                  <a:lnTo>
                    <a:pt x="137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7734" name="Freeform 163"/>
            <p:cNvSpPr/>
            <p:nvPr/>
          </p:nvSpPr>
          <p:spPr>
            <a:xfrm>
              <a:off x="7637463" y="3141663"/>
              <a:ext cx="295275" cy="296863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0"/>
                </a:cxn>
                <a:cxn ang="0">
                  <a:pos x="2147483647" y="0"/>
                </a:cxn>
              </a:cxnLst>
              <a:pathLst>
                <a:path w="186" h="187">
                  <a:moveTo>
                    <a:pt x="186" y="0"/>
                  </a:moveTo>
                  <a:lnTo>
                    <a:pt x="0" y="187"/>
                  </a:lnTo>
                  <a:lnTo>
                    <a:pt x="186" y="0"/>
                  </a:lnTo>
                  <a:close/>
                </a:path>
              </a:pathLst>
            </a:custGeom>
            <a:solidFill>
              <a:srgbClr val="D9920E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7735" name="Freeform 164"/>
            <p:cNvSpPr/>
            <p:nvPr/>
          </p:nvSpPr>
          <p:spPr>
            <a:xfrm>
              <a:off x="7637463" y="3141663"/>
              <a:ext cx="295275" cy="296863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0"/>
                </a:cxn>
                <a:cxn ang="0">
                  <a:pos x="2147483647" y="0"/>
                </a:cxn>
              </a:cxnLst>
              <a:pathLst>
                <a:path w="186" h="187">
                  <a:moveTo>
                    <a:pt x="186" y="0"/>
                  </a:moveTo>
                  <a:lnTo>
                    <a:pt x="0" y="187"/>
                  </a:lnTo>
                  <a:lnTo>
                    <a:pt x="186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7736" name="Freeform 171"/>
            <p:cNvSpPr/>
            <p:nvPr/>
          </p:nvSpPr>
          <p:spPr>
            <a:xfrm>
              <a:off x="7213601" y="3694113"/>
              <a:ext cx="239713" cy="323850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2147483647" y="0"/>
                </a:cxn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151" h="204">
                  <a:moveTo>
                    <a:pt x="101" y="0"/>
                  </a:moveTo>
                  <a:lnTo>
                    <a:pt x="101" y="0"/>
                  </a:lnTo>
                  <a:lnTo>
                    <a:pt x="33" y="135"/>
                  </a:lnTo>
                  <a:lnTo>
                    <a:pt x="0" y="204"/>
                  </a:lnTo>
                  <a:lnTo>
                    <a:pt x="33" y="135"/>
                  </a:lnTo>
                  <a:lnTo>
                    <a:pt x="49" y="152"/>
                  </a:lnTo>
                  <a:lnTo>
                    <a:pt x="151" y="52"/>
                  </a:lnTo>
                  <a:lnTo>
                    <a:pt x="101" y="0"/>
                  </a:lnTo>
                  <a:close/>
                </a:path>
              </a:pathLst>
            </a:custGeom>
            <a:solidFill>
              <a:srgbClr val="D3C086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7737" name="Freeform 172"/>
            <p:cNvSpPr/>
            <p:nvPr/>
          </p:nvSpPr>
          <p:spPr>
            <a:xfrm>
              <a:off x="7213601" y="3694113"/>
              <a:ext cx="239713" cy="323850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2147483647" y="0"/>
                </a:cxn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151" h="204">
                  <a:moveTo>
                    <a:pt x="101" y="0"/>
                  </a:moveTo>
                  <a:lnTo>
                    <a:pt x="101" y="0"/>
                  </a:lnTo>
                  <a:lnTo>
                    <a:pt x="33" y="135"/>
                  </a:lnTo>
                  <a:lnTo>
                    <a:pt x="0" y="204"/>
                  </a:lnTo>
                  <a:lnTo>
                    <a:pt x="33" y="135"/>
                  </a:lnTo>
                  <a:lnTo>
                    <a:pt x="49" y="152"/>
                  </a:lnTo>
                  <a:lnTo>
                    <a:pt x="151" y="52"/>
                  </a:lnTo>
                  <a:lnTo>
                    <a:pt x="101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7738" name="Freeform 173"/>
            <p:cNvSpPr/>
            <p:nvPr/>
          </p:nvSpPr>
          <p:spPr>
            <a:xfrm>
              <a:off x="7213601" y="3908426"/>
              <a:ext cx="77788" cy="109538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49" h="69">
                  <a:moveTo>
                    <a:pt x="33" y="0"/>
                  </a:moveTo>
                  <a:lnTo>
                    <a:pt x="0" y="69"/>
                  </a:lnTo>
                  <a:lnTo>
                    <a:pt x="49" y="17"/>
                  </a:lnTo>
                  <a:lnTo>
                    <a:pt x="33" y="0"/>
                  </a:lnTo>
                  <a:close/>
                </a:path>
              </a:pathLst>
            </a:custGeom>
            <a:solidFill>
              <a:srgbClr val="B82C25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7739" name="Freeform 174"/>
            <p:cNvSpPr/>
            <p:nvPr/>
          </p:nvSpPr>
          <p:spPr>
            <a:xfrm>
              <a:off x="7213601" y="3908426"/>
              <a:ext cx="77788" cy="109538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49" h="69">
                  <a:moveTo>
                    <a:pt x="33" y="0"/>
                  </a:moveTo>
                  <a:lnTo>
                    <a:pt x="0" y="69"/>
                  </a:lnTo>
                  <a:lnTo>
                    <a:pt x="49" y="17"/>
                  </a:lnTo>
                  <a:lnTo>
                    <a:pt x="33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7740" name="Freeform 175"/>
            <p:cNvSpPr/>
            <p:nvPr/>
          </p:nvSpPr>
          <p:spPr>
            <a:xfrm>
              <a:off x="7373938" y="2073276"/>
              <a:ext cx="1711325" cy="1703388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1078" h="1073">
                  <a:moveTo>
                    <a:pt x="1031" y="0"/>
                  </a:moveTo>
                  <a:lnTo>
                    <a:pt x="1015" y="16"/>
                  </a:lnTo>
                  <a:lnTo>
                    <a:pt x="601" y="426"/>
                  </a:lnTo>
                  <a:lnTo>
                    <a:pt x="577" y="450"/>
                  </a:lnTo>
                  <a:lnTo>
                    <a:pt x="442" y="583"/>
                  </a:lnTo>
                  <a:lnTo>
                    <a:pt x="352" y="673"/>
                  </a:lnTo>
                  <a:lnTo>
                    <a:pt x="166" y="860"/>
                  </a:lnTo>
                  <a:lnTo>
                    <a:pt x="0" y="1021"/>
                  </a:lnTo>
                  <a:lnTo>
                    <a:pt x="50" y="1073"/>
                  </a:lnTo>
                  <a:lnTo>
                    <a:pt x="1078" y="47"/>
                  </a:lnTo>
                  <a:lnTo>
                    <a:pt x="1031" y="0"/>
                  </a:lnTo>
                  <a:close/>
                </a:path>
              </a:pathLst>
            </a:custGeom>
            <a:solidFill>
              <a:srgbClr val="B82C25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7741" name="Freeform 176"/>
            <p:cNvSpPr/>
            <p:nvPr/>
          </p:nvSpPr>
          <p:spPr>
            <a:xfrm>
              <a:off x="7373938" y="2073276"/>
              <a:ext cx="1711325" cy="1703388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1078" h="1073">
                  <a:moveTo>
                    <a:pt x="1031" y="0"/>
                  </a:moveTo>
                  <a:lnTo>
                    <a:pt x="1015" y="16"/>
                  </a:lnTo>
                  <a:lnTo>
                    <a:pt x="601" y="426"/>
                  </a:lnTo>
                  <a:lnTo>
                    <a:pt x="577" y="450"/>
                  </a:lnTo>
                  <a:lnTo>
                    <a:pt x="442" y="583"/>
                  </a:lnTo>
                  <a:lnTo>
                    <a:pt x="352" y="673"/>
                  </a:lnTo>
                  <a:lnTo>
                    <a:pt x="166" y="860"/>
                  </a:lnTo>
                  <a:lnTo>
                    <a:pt x="0" y="1021"/>
                  </a:lnTo>
                  <a:lnTo>
                    <a:pt x="50" y="1073"/>
                  </a:lnTo>
                  <a:lnTo>
                    <a:pt x="1078" y="47"/>
                  </a:lnTo>
                  <a:lnTo>
                    <a:pt x="1031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7742" name="Freeform 177"/>
            <p:cNvSpPr/>
            <p:nvPr/>
          </p:nvSpPr>
          <p:spPr>
            <a:xfrm>
              <a:off x="9032876" y="1933576"/>
              <a:ext cx="188913" cy="187325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119" h="118">
                  <a:moveTo>
                    <a:pt x="74" y="0"/>
                  </a:moveTo>
                  <a:lnTo>
                    <a:pt x="0" y="73"/>
                  </a:lnTo>
                  <a:lnTo>
                    <a:pt x="48" y="118"/>
                  </a:lnTo>
                  <a:lnTo>
                    <a:pt x="119" y="47"/>
                  </a:lnTo>
                  <a:lnTo>
                    <a:pt x="74" y="0"/>
                  </a:lnTo>
                  <a:close/>
                </a:path>
              </a:pathLst>
            </a:custGeom>
            <a:solidFill>
              <a:srgbClr val="4F4F4F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7743" name="Freeform 178"/>
            <p:cNvSpPr/>
            <p:nvPr/>
          </p:nvSpPr>
          <p:spPr>
            <a:xfrm>
              <a:off x="9032876" y="1933576"/>
              <a:ext cx="188913" cy="187325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119" h="118">
                  <a:moveTo>
                    <a:pt x="74" y="0"/>
                  </a:moveTo>
                  <a:lnTo>
                    <a:pt x="0" y="73"/>
                  </a:lnTo>
                  <a:lnTo>
                    <a:pt x="48" y="118"/>
                  </a:lnTo>
                  <a:lnTo>
                    <a:pt x="119" y="47"/>
                  </a:lnTo>
                  <a:lnTo>
                    <a:pt x="74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7744" name="Freeform 179"/>
            <p:cNvSpPr/>
            <p:nvPr/>
          </p:nvSpPr>
          <p:spPr>
            <a:xfrm>
              <a:off x="9010651" y="2049463"/>
              <a:ext cx="98425" cy="98425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62" h="62">
                  <a:moveTo>
                    <a:pt x="14" y="0"/>
                  </a:moveTo>
                  <a:lnTo>
                    <a:pt x="0" y="15"/>
                  </a:lnTo>
                  <a:lnTo>
                    <a:pt x="47" y="62"/>
                  </a:lnTo>
                  <a:lnTo>
                    <a:pt x="62" y="45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6F6F6F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7745" name="Freeform 180"/>
            <p:cNvSpPr/>
            <p:nvPr/>
          </p:nvSpPr>
          <p:spPr>
            <a:xfrm>
              <a:off x="9010651" y="2049463"/>
              <a:ext cx="98425" cy="98425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62" h="62">
                  <a:moveTo>
                    <a:pt x="14" y="0"/>
                  </a:moveTo>
                  <a:lnTo>
                    <a:pt x="0" y="15"/>
                  </a:lnTo>
                  <a:lnTo>
                    <a:pt x="47" y="62"/>
                  </a:lnTo>
                  <a:lnTo>
                    <a:pt x="62" y="45"/>
                  </a:lnTo>
                  <a:lnTo>
                    <a:pt x="14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7746" name="Freeform 181"/>
            <p:cNvSpPr/>
            <p:nvPr/>
          </p:nvSpPr>
          <p:spPr>
            <a:xfrm>
              <a:off x="9172576" y="1865313"/>
              <a:ext cx="142875" cy="120650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2147483647" y="0"/>
                </a:cxn>
                <a:cxn ang="0">
                  <a:pos x="2147483647" y="0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  <a:cxn ang="0">
                  <a:pos x="2147483647" y="0"/>
                </a:cxn>
                <a:cxn ang="0">
                  <a:pos x="2147483647" y="0"/>
                </a:cxn>
                <a:cxn ang="0">
                  <a:pos x="2147483647" y="0"/>
                </a:cxn>
              </a:cxnLst>
              <a:pathLst>
                <a:path w="38" h="32">
                  <a:moveTo>
                    <a:pt x="18" y="0"/>
                  </a:moveTo>
                  <a:cubicBezTo>
                    <a:pt x="18" y="0"/>
                    <a:pt x="18" y="0"/>
                    <a:pt x="18" y="0"/>
                  </a:cubicBezTo>
                  <a:cubicBezTo>
                    <a:pt x="18" y="0"/>
                    <a:pt x="18" y="0"/>
                    <a:pt x="18" y="0"/>
                  </a:cubicBezTo>
                  <a:cubicBezTo>
                    <a:pt x="15" y="0"/>
                    <a:pt x="11" y="2"/>
                    <a:pt x="8" y="4"/>
                  </a:cubicBezTo>
                  <a:cubicBezTo>
                    <a:pt x="8" y="4"/>
                    <a:pt x="8" y="4"/>
                    <a:pt x="8" y="4"/>
                  </a:cubicBezTo>
                  <a:cubicBezTo>
                    <a:pt x="8" y="4"/>
                    <a:pt x="8" y="4"/>
                    <a:pt x="8" y="4"/>
                  </a:cubicBezTo>
                  <a:cubicBezTo>
                    <a:pt x="8" y="4"/>
                    <a:pt x="8" y="4"/>
                    <a:pt x="8" y="4"/>
                  </a:cubicBezTo>
                  <a:cubicBezTo>
                    <a:pt x="8" y="4"/>
                    <a:pt x="8" y="4"/>
                    <a:pt x="8" y="4"/>
                  </a:cubicBezTo>
                  <a:cubicBezTo>
                    <a:pt x="8" y="4"/>
                    <a:pt x="8" y="4"/>
                    <a:pt x="8" y="4"/>
                  </a:cubicBezTo>
                  <a:cubicBezTo>
                    <a:pt x="8" y="4"/>
                    <a:pt x="8" y="4"/>
                    <a:pt x="8" y="4"/>
                  </a:cubicBezTo>
                  <a:cubicBezTo>
                    <a:pt x="8" y="4"/>
                    <a:pt x="8" y="4"/>
                    <a:pt x="8" y="4"/>
                  </a:cubicBezTo>
                  <a:cubicBezTo>
                    <a:pt x="0" y="12"/>
                    <a:pt x="0" y="12"/>
                    <a:pt x="0" y="1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38" y="14"/>
                    <a:pt x="38" y="14"/>
                    <a:pt x="38" y="14"/>
                  </a:cubicBezTo>
                  <a:cubicBezTo>
                    <a:pt x="28" y="4"/>
                    <a:pt x="28" y="4"/>
                    <a:pt x="28" y="4"/>
                  </a:cubicBezTo>
                  <a:cubicBezTo>
                    <a:pt x="28" y="4"/>
                    <a:pt x="28" y="4"/>
                    <a:pt x="28" y="4"/>
                  </a:cubicBezTo>
                  <a:cubicBezTo>
                    <a:pt x="28" y="4"/>
                    <a:pt x="28" y="4"/>
                    <a:pt x="28" y="4"/>
                  </a:cubicBezTo>
                  <a:cubicBezTo>
                    <a:pt x="28" y="4"/>
                    <a:pt x="28" y="4"/>
                    <a:pt x="28" y="4"/>
                  </a:cubicBezTo>
                  <a:cubicBezTo>
                    <a:pt x="28" y="4"/>
                    <a:pt x="28" y="4"/>
                    <a:pt x="28" y="4"/>
                  </a:cubicBezTo>
                  <a:cubicBezTo>
                    <a:pt x="28" y="4"/>
                    <a:pt x="28" y="4"/>
                    <a:pt x="28" y="4"/>
                  </a:cubicBezTo>
                  <a:cubicBezTo>
                    <a:pt x="28" y="4"/>
                    <a:pt x="28" y="4"/>
                    <a:pt x="28" y="4"/>
                  </a:cubicBezTo>
                  <a:cubicBezTo>
                    <a:pt x="28" y="4"/>
                    <a:pt x="28" y="4"/>
                    <a:pt x="28" y="4"/>
                  </a:cubicBezTo>
                  <a:cubicBezTo>
                    <a:pt x="25" y="2"/>
                    <a:pt x="22" y="0"/>
                    <a:pt x="18" y="0"/>
                  </a:cubicBezTo>
                  <a:cubicBezTo>
                    <a:pt x="18" y="0"/>
                    <a:pt x="18" y="0"/>
                    <a:pt x="18" y="0"/>
                  </a:cubicBezTo>
                  <a:cubicBezTo>
                    <a:pt x="18" y="0"/>
                    <a:pt x="18" y="0"/>
                    <a:pt x="18" y="0"/>
                  </a:cubicBezTo>
                  <a:cubicBezTo>
                    <a:pt x="18" y="0"/>
                    <a:pt x="18" y="0"/>
                    <a:pt x="18" y="0"/>
                  </a:cubicBezTo>
                </a:path>
              </a:pathLst>
            </a:custGeom>
            <a:solidFill>
              <a:srgbClr val="BE483F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7747" name="Freeform 182"/>
            <p:cNvSpPr/>
            <p:nvPr/>
          </p:nvSpPr>
          <p:spPr>
            <a:xfrm>
              <a:off x="9150351" y="1911351"/>
              <a:ext cx="96838" cy="96838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  <a:cxn ang="0">
                  <a:pos x="2147483647" y="0"/>
                </a:cxn>
              </a:cxnLst>
              <a:pathLst>
                <a:path w="61" h="61">
                  <a:moveTo>
                    <a:pt x="14" y="0"/>
                  </a:moveTo>
                  <a:lnTo>
                    <a:pt x="0" y="14"/>
                  </a:lnTo>
                  <a:lnTo>
                    <a:pt x="45" y="61"/>
                  </a:lnTo>
                  <a:lnTo>
                    <a:pt x="61" y="47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6F6F6F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7748" name="Freeform 183"/>
            <p:cNvSpPr/>
            <p:nvPr/>
          </p:nvSpPr>
          <p:spPr>
            <a:xfrm>
              <a:off x="9150351" y="1911351"/>
              <a:ext cx="96838" cy="96838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  <a:cxn ang="0">
                  <a:pos x="2147483647" y="0"/>
                </a:cxn>
              </a:cxnLst>
              <a:pathLst>
                <a:path w="61" h="61">
                  <a:moveTo>
                    <a:pt x="14" y="0"/>
                  </a:moveTo>
                  <a:lnTo>
                    <a:pt x="0" y="14"/>
                  </a:lnTo>
                  <a:lnTo>
                    <a:pt x="45" y="61"/>
                  </a:lnTo>
                  <a:lnTo>
                    <a:pt x="61" y="47"/>
                  </a:lnTo>
                  <a:lnTo>
                    <a:pt x="14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</p:grpSp>
      <p:grpSp>
        <p:nvGrpSpPr>
          <p:cNvPr id="27749" name="组合 421"/>
          <p:cNvGrpSpPr/>
          <p:nvPr/>
        </p:nvGrpSpPr>
        <p:grpSpPr>
          <a:xfrm>
            <a:off x="8131175" y="3684588"/>
            <a:ext cx="1001713" cy="1309687"/>
            <a:chOff x="9817101" y="3054351"/>
            <a:chExt cx="1528763" cy="1998662"/>
          </a:xfrm>
        </p:grpSpPr>
        <p:sp>
          <p:nvSpPr>
            <p:cNvPr id="27750" name="Freeform 220"/>
            <p:cNvSpPr/>
            <p:nvPr/>
          </p:nvSpPr>
          <p:spPr>
            <a:xfrm>
              <a:off x="9817101" y="3054351"/>
              <a:ext cx="1028700" cy="1606550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0"/>
                </a:cxn>
                <a:cxn ang="0">
                  <a:pos x="2147483647" y="0"/>
                </a:cxn>
                <a:cxn ang="0">
                  <a:pos x="0" y="0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648" h="1012">
                  <a:moveTo>
                    <a:pt x="625" y="228"/>
                  </a:moveTo>
                  <a:lnTo>
                    <a:pt x="648" y="0"/>
                  </a:lnTo>
                  <a:lnTo>
                    <a:pt x="324" y="0"/>
                  </a:lnTo>
                  <a:lnTo>
                    <a:pt x="0" y="0"/>
                  </a:lnTo>
                  <a:lnTo>
                    <a:pt x="107" y="1012"/>
                  </a:lnTo>
                  <a:lnTo>
                    <a:pt x="324" y="1012"/>
                  </a:lnTo>
                  <a:lnTo>
                    <a:pt x="544" y="1012"/>
                  </a:lnTo>
                  <a:lnTo>
                    <a:pt x="551" y="941"/>
                  </a:lnTo>
                  <a:lnTo>
                    <a:pt x="568" y="780"/>
                  </a:lnTo>
                  <a:lnTo>
                    <a:pt x="618" y="304"/>
                  </a:lnTo>
                  <a:lnTo>
                    <a:pt x="625" y="228"/>
                  </a:lnTo>
                  <a:close/>
                </a:path>
              </a:pathLst>
            </a:custGeom>
            <a:solidFill>
              <a:srgbClr val="1F302B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7751" name="Freeform 222"/>
            <p:cNvSpPr>
              <a:spLocks noEditPoints="1"/>
            </p:cNvSpPr>
            <p:nvPr/>
          </p:nvSpPr>
          <p:spPr>
            <a:xfrm>
              <a:off x="9896476" y="3803651"/>
              <a:ext cx="1449388" cy="1158875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386" h="308">
                  <a:moveTo>
                    <a:pt x="144" y="30"/>
                  </a:moveTo>
                  <a:cubicBezTo>
                    <a:pt x="50" y="61"/>
                    <a:pt x="0" y="161"/>
                    <a:pt x="29" y="254"/>
                  </a:cubicBezTo>
                  <a:cubicBezTo>
                    <a:pt x="47" y="308"/>
                    <a:pt x="47" y="308"/>
                    <a:pt x="47" y="308"/>
                  </a:cubicBezTo>
                  <a:cubicBezTo>
                    <a:pt x="386" y="196"/>
                    <a:pt x="386" y="196"/>
                    <a:pt x="386" y="196"/>
                  </a:cubicBezTo>
                  <a:cubicBezTo>
                    <a:pt x="369" y="143"/>
                    <a:pt x="369" y="143"/>
                    <a:pt x="369" y="143"/>
                  </a:cubicBezTo>
                  <a:cubicBezTo>
                    <a:pt x="337" y="50"/>
                    <a:pt x="237" y="0"/>
                    <a:pt x="144" y="30"/>
                  </a:cubicBezTo>
                  <a:moveTo>
                    <a:pt x="91" y="234"/>
                  </a:moveTo>
                  <a:cubicBezTo>
                    <a:pt x="72" y="175"/>
                    <a:pt x="104" y="111"/>
                    <a:pt x="164" y="92"/>
                  </a:cubicBezTo>
                  <a:cubicBezTo>
                    <a:pt x="223" y="72"/>
                    <a:pt x="287" y="104"/>
                    <a:pt x="307" y="163"/>
                  </a:cubicBezTo>
                  <a:cubicBezTo>
                    <a:pt x="91" y="234"/>
                    <a:pt x="91" y="234"/>
                    <a:pt x="91" y="234"/>
                  </a:cubicBezTo>
                </a:path>
              </a:pathLst>
            </a:custGeom>
            <a:solidFill>
              <a:srgbClr val="1F302B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7752" name="Freeform 223"/>
            <p:cNvSpPr/>
            <p:nvPr/>
          </p:nvSpPr>
          <p:spPr>
            <a:xfrm>
              <a:off x="10875963" y="4567238"/>
              <a:ext cx="68263" cy="120650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18" h="32">
                  <a:moveTo>
                    <a:pt x="18" y="29"/>
                  </a:moveTo>
                  <a:cubicBezTo>
                    <a:pt x="10" y="4"/>
                    <a:pt x="10" y="4"/>
                    <a:pt x="10" y="4"/>
                  </a:cubicBezTo>
                  <a:cubicBezTo>
                    <a:pt x="9" y="1"/>
                    <a:pt x="7" y="0"/>
                    <a:pt x="4" y="1"/>
                  </a:cubicBezTo>
                  <a:cubicBezTo>
                    <a:pt x="2" y="2"/>
                    <a:pt x="0" y="4"/>
                    <a:pt x="1" y="7"/>
                  </a:cubicBezTo>
                  <a:cubicBezTo>
                    <a:pt x="9" y="32"/>
                    <a:pt x="9" y="32"/>
                    <a:pt x="9" y="32"/>
                  </a:cubicBezTo>
                  <a:lnTo>
                    <a:pt x="18" y="29"/>
                  </a:lnTo>
                  <a:close/>
                </a:path>
              </a:pathLst>
            </a:custGeom>
            <a:solidFill>
              <a:srgbClr val="BD7B00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7753" name="Freeform 224"/>
            <p:cNvSpPr/>
            <p:nvPr/>
          </p:nvSpPr>
          <p:spPr>
            <a:xfrm>
              <a:off x="10768013" y="4605338"/>
              <a:ext cx="66675" cy="115888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18" h="31">
                  <a:moveTo>
                    <a:pt x="18" y="28"/>
                  </a:moveTo>
                  <a:cubicBezTo>
                    <a:pt x="10" y="3"/>
                    <a:pt x="10" y="3"/>
                    <a:pt x="10" y="3"/>
                  </a:cubicBezTo>
                  <a:cubicBezTo>
                    <a:pt x="9" y="1"/>
                    <a:pt x="7" y="0"/>
                    <a:pt x="4" y="0"/>
                  </a:cubicBezTo>
                  <a:cubicBezTo>
                    <a:pt x="2" y="1"/>
                    <a:pt x="0" y="4"/>
                    <a:pt x="1" y="6"/>
                  </a:cubicBezTo>
                  <a:cubicBezTo>
                    <a:pt x="9" y="31"/>
                    <a:pt x="9" y="31"/>
                    <a:pt x="9" y="31"/>
                  </a:cubicBezTo>
                  <a:cubicBezTo>
                    <a:pt x="18" y="28"/>
                    <a:pt x="18" y="28"/>
                    <a:pt x="18" y="28"/>
                  </a:cubicBezTo>
                </a:path>
              </a:pathLst>
            </a:custGeom>
            <a:solidFill>
              <a:srgbClr val="BD7B00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7754" name="Freeform 225"/>
            <p:cNvSpPr/>
            <p:nvPr/>
          </p:nvSpPr>
          <p:spPr>
            <a:xfrm>
              <a:off x="10658476" y="4638676"/>
              <a:ext cx="68263" cy="120650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18" h="32">
                  <a:moveTo>
                    <a:pt x="18" y="29"/>
                  </a:moveTo>
                  <a:cubicBezTo>
                    <a:pt x="10" y="4"/>
                    <a:pt x="10" y="4"/>
                    <a:pt x="10" y="4"/>
                  </a:cubicBezTo>
                  <a:cubicBezTo>
                    <a:pt x="9" y="2"/>
                    <a:pt x="6" y="0"/>
                    <a:pt x="4" y="1"/>
                  </a:cubicBezTo>
                  <a:cubicBezTo>
                    <a:pt x="2" y="2"/>
                    <a:pt x="0" y="4"/>
                    <a:pt x="1" y="7"/>
                  </a:cubicBezTo>
                  <a:cubicBezTo>
                    <a:pt x="9" y="32"/>
                    <a:pt x="9" y="32"/>
                    <a:pt x="9" y="32"/>
                  </a:cubicBezTo>
                  <a:cubicBezTo>
                    <a:pt x="18" y="29"/>
                    <a:pt x="18" y="29"/>
                    <a:pt x="18" y="29"/>
                  </a:cubicBezTo>
                </a:path>
              </a:pathLst>
            </a:custGeom>
            <a:solidFill>
              <a:srgbClr val="BD7B00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7755" name="Freeform 226"/>
            <p:cNvSpPr/>
            <p:nvPr/>
          </p:nvSpPr>
          <p:spPr>
            <a:xfrm>
              <a:off x="11206163" y="4457701"/>
              <a:ext cx="68263" cy="120650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18" h="32">
                  <a:moveTo>
                    <a:pt x="18" y="29"/>
                  </a:moveTo>
                  <a:cubicBezTo>
                    <a:pt x="9" y="4"/>
                    <a:pt x="9" y="4"/>
                    <a:pt x="9" y="4"/>
                  </a:cubicBezTo>
                  <a:cubicBezTo>
                    <a:pt x="9" y="2"/>
                    <a:pt x="6" y="0"/>
                    <a:pt x="3" y="1"/>
                  </a:cubicBezTo>
                  <a:cubicBezTo>
                    <a:pt x="1" y="2"/>
                    <a:pt x="0" y="5"/>
                    <a:pt x="1" y="7"/>
                  </a:cubicBezTo>
                  <a:cubicBezTo>
                    <a:pt x="9" y="32"/>
                    <a:pt x="9" y="32"/>
                    <a:pt x="9" y="32"/>
                  </a:cubicBezTo>
                  <a:lnTo>
                    <a:pt x="18" y="29"/>
                  </a:lnTo>
                  <a:close/>
                </a:path>
              </a:pathLst>
            </a:custGeom>
            <a:solidFill>
              <a:srgbClr val="BD7B00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7756" name="Freeform 227"/>
            <p:cNvSpPr/>
            <p:nvPr/>
          </p:nvSpPr>
          <p:spPr>
            <a:xfrm>
              <a:off x="11098213" y="4495801"/>
              <a:ext cx="63500" cy="115888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17" h="31">
                  <a:moveTo>
                    <a:pt x="17" y="28"/>
                  </a:moveTo>
                  <a:cubicBezTo>
                    <a:pt x="9" y="4"/>
                    <a:pt x="9" y="4"/>
                    <a:pt x="9" y="4"/>
                  </a:cubicBezTo>
                  <a:cubicBezTo>
                    <a:pt x="8" y="1"/>
                    <a:pt x="6" y="0"/>
                    <a:pt x="3" y="1"/>
                  </a:cubicBezTo>
                  <a:cubicBezTo>
                    <a:pt x="1" y="1"/>
                    <a:pt x="0" y="4"/>
                    <a:pt x="0" y="7"/>
                  </a:cubicBezTo>
                  <a:cubicBezTo>
                    <a:pt x="9" y="31"/>
                    <a:pt x="9" y="31"/>
                    <a:pt x="9" y="31"/>
                  </a:cubicBezTo>
                  <a:lnTo>
                    <a:pt x="17" y="28"/>
                  </a:lnTo>
                  <a:close/>
                </a:path>
              </a:pathLst>
            </a:custGeom>
            <a:solidFill>
              <a:srgbClr val="BD7B00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7757" name="Freeform 228"/>
            <p:cNvSpPr/>
            <p:nvPr/>
          </p:nvSpPr>
          <p:spPr>
            <a:xfrm>
              <a:off x="10988676" y="4529138"/>
              <a:ext cx="63500" cy="120650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17" h="32">
                  <a:moveTo>
                    <a:pt x="17" y="29"/>
                  </a:moveTo>
                  <a:cubicBezTo>
                    <a:pt x="9" y="4"/>
                    <a:pt x="9" y="4"/>
                    <a:pt x="9" y="4"/>
                  </a:cubicBezTo>
                  <a:cubicBezTo>
                    <a:pt x="8" y="2"/>
                    <a:pt x="6" y="0"/>
                    <a:pt x="3" y="1"/>
                  </a:cubicBezTo>
                  <a:cubicBezTo>
                    <a:pt x="1" y="2"/>
                    <a:pt x="0" y="5"/>
                    <a:pt x="0" y="7"/>
                  </a:cubicBezTo>
                  <a:cubicBezTo>
                    <a:pt x="9" y="32"/>
                    <a:pt x="9" y="32"/>
                    <a:pt x="9" y="32"/>
                  </a:cubicBezTo>
                  <a:lnTo>
                    <a:pt x="17" y="29"/>
                  </a:lnTo>
                  <a:close/>
                </a:path>
              </a:pathLst>
            </a:custGeom>
            <a:solidFill>
              <a:srgbClr val="BD7B00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7758" name="Freeform 229"/>
            <p:cNvSpPr/>
            <p:nvPr/>
          </p:nvSpPr>
          <p:spPr>
            <a:xfrm>
              <a:off x="10548938" y="4676776"/>
              <a:ext cx="68263" cy="115888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18" h="31">
                  <a:moveTo>
                    <a:pt x="18" y="28"/>
                  </a:moveTo>
                  <a:cubicBezTo>
                    <a:pt x="10" y="4"/>
                    <a:pt x="10" y="4"/>
                    <a:pt x="10" y="4"/>
                  </a:cubicBezTo>
                  <a:cubicBezTo>
                    <a:pt x="9" y="1"/>
                    <a:pt x="6" y="0"/>
                    <a:pt x="4" y="1"/>
                  </a:cubicBezTo>
                  <a:cubicBezTo>
                    <a:pt x="1" y="1"/>
                    <a:pt x="0" y="4"/>
                    <a:pt x="1" y="6"/>
                  </a:cubicBezTo>
                  <a:cubicBezTo>
                    <a:pt x="9" y="31"/>
                    <a:pt x="9" y="31"/>
                    <a:pt x="9" y="31"/>
                  </a:cubicBezTo>
                  <a:cubicBezTo>
                    <a:pt x="18" y="28"/>
                    <a:pt x="18" y="28"/>
                    <a:pt x="18" y="28"/>
                  </a:cubicBezTo>
                </a:path>
              </a:pathLst>
            </a:custGeom>
            <a:solidFill>
              <a:srgbClr val="BD7B00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7759" name="Freeform 230"/>
            <p:cNvSpPr/>
            <p:nvPr/>
          </p:nvSpPr>
          <p:spPr>
            <a:xfrm>
              <a:off x="10440988" y="4710113"/>
              <a:ext cx="66675" cy="120650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18" h="32">
                  <a:moveTo>
                    <a:pt x="18" y="29"/>
                  </a:moveTo>
                  <a:cubicBezTo>
                    <a:pt x="10" y="4"/>
                    <a:pt x="10" y="4"/>
                    <a:pt x="10" y="4"/>
                  </a:cubicBezTo>
                  <a:cubicBezTo>
                    <a:pt x="9" y="2"/>
                    <a:pt x="6" y="0"/>
                    <a:pt x="4" y="1"/>
                  </a:cubicBezTo>
                  <a:cubicBezTo>
                    <a:pt x="1" y="2"/>
                    <a:pt x="0" y="5"/>
                    <a:pt x="1" y="7"/>
                  </a:cubicBezTo>
                  <a:cubicBezTo>
                    <a:pt x="9" y="32"/>
                    <a:pt x="9" y="32"/>
                    <a:pt x="9" y="32"/>
                  </a:cubicBezTo>
                  <a:cubicBezTo>
                    <a:pt x="18" y="29"/>
                    <a:pt x="18" y="29"/>
                    <a:pt x="18" y="29"/>
                  </a:cubicBezTo>
                </a:path>
              </a:pathLst>
            </a:custGeom>
            <a:solidFill>
              <a:srgbClr val="BD7B00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7760" name="Freeform 231"/>
            <p:cNvSpPr/>
            <p:nvPr/>
          </p:nvSpPr>
          <p:spPr>
            <a:xfrm>
              <a:off x="10331451" y="4748213"/>
              <a:ext cx="68263" cy="115888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18" h="31">
                  <a:moveTo>
                    <a:pt x="18" y="29"/>
                  </a:moveTo>
                  <a:cubicBezTo>
                    <a:pt x="10" y="4"/>
                    <a:pt x="10" y="4"/>
                    <a:pt x="10" y="4"/>
                  </a:cubicBezTo>
                  <a:cubicBezTo>
                    <a:pt x="9" y="1"/>
                    <a:pt x="6" y="0"/>
                    <a:pt x="4" y="1"/>
                  </a:cubicBezTo>
                  <a:cubicBezTo>
                    <a:pt x="1" y="2"/>
                    <a:pt x="0" y="4"/>
                    <a:pt x="1" y="7"/>
                  </a:cubicBezTo>
                  <a:cubicBezTo>
                    <a:pt x="9" y="31"/>
                    <a:pt x="9" y="31"/>
                    <a:pt x="9" y="31"/>
                  </a:cubicBezTo>
                  <a:lnTo>
                    <a:pt x="18" y="29"/>
                  </a:lnTo>
                  <a:close/>
                </a:path>
              </a:pathLst>
            </a:custGeom>
            <a:solidFill>
              <a:srgbClr val="BD7B00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7761" name="Freeform 232"/>
            <p:cNvSpPr/>
            <p:nvPr/>
          </p:nvSpPr>
          <p:spPr>
            <a:xfrm>
              <a:off x="10223501" y="4784726"/>
              <a:ext cx="66675" cy="117475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18" h="31">
                  <a:moveTo>
                    <a:pt x="18" y="28"/>
                  </a:moveTo>
                  <a:cubicBezTo>
                    <a:pt x="10" y="3"/>
                    <a:pt x="10" y="3"/>
                    <a:pt x="10" y="3"/>
                  </a:cubicBezTo>
                  <a:cubicBezTo>
                    <a:pt x="9" y="1"/>
                    <a:pt x="6" y="0"/>
                    <a:pt x="4" y="0"/>
                  </a:cubicBezTo>
                  <a:cubicBezTo>
                    <a:pt x="1" y="1"/>
                    <a:pt x="0" y="4"/>
                    <a:pt x="1" y="6"/>
                  </a:cubicBezTo>
                  <a:cubicBezTo>
                    <a:pt x="9" y="31"/>
                    <a:pt x="9" y="31"/>
                    <a:pt x="9" y="31"/>
                  </a:cubicBezTo>
                  <a:lnTo>
                    <a:pt x="18" y="28"/>
                  </a:lnTo>
                  <a:close/>
                </a:path>
              </a:pathLst>
            </a:custGeom>
            <a:solidFill>
              <a:srgbClr val="BD7B00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7762" name="Freeform 233"/>
            <p:cNvSpPr/>
            <p:nvPr/>
          </p:nvSpPr>
          <p:spPr>
            <a:xfrm>
              <a:off x="10113963" y="4819651"/>
              <a:ext cx="68263" cy="120650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18" h="32">
                  <a:moveTo>
                    <a:pt x="18" y="29"/>
                  </a:moveTo>
                  <a:cubicBezTo>
                    <a:pt x="9" y="4"/>
                    <a:pt x="9" y="4"/>
                    <a:pt x="9" y="4"/>
                  </a:cubicBezTo>
                  <a:cubicBezTo>
                    <a:pt x="9" y="1"/>
                    <a:pt x="6" y="0"/>
                    <a:pt x="4" y="1"/>
                  </a:cubicBezTo>
                  <a:cubicBezTo>
                    <a:pt x="1" y="2"/>
                    <a:pt x="0" y="4"/>
                    <a:pt x="1" y="7"/>
                  </a:cubicBezTo>
                  <a:cubicBezTo>
                    <a:pt x="9" y="32"/>
                    <a:pt x="9" y="32"/>
                    <a:pt x="9" y="32"/>
                  </a:cubicBezTo>
                  <a:lnTo>
                    <a:pt x="18" y="29"/>
                  </a:lnTo>
                  <a:close/>
                </a:path>
              </a:pathLst>
            </a:custGeom>
            <a:solidFill>
              <a:srgbClr val="BD7B00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7763" name="Freeform 234"/>
            <p:cNvSpPr/>
            <p:nvPr/>
          </p:nvSpPr>
          <p:spPr>
            <a:xfrm>
              <a:off x="9959976" y="3148013"/>
              <a:ext cx="1028700" cy="1603375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0" y="0"/>
                </a:cxn>
                <a:cxn ang="0">
                  <a:pos x="2147483647" y="0"/>
                </a:cxn>
                <a:cxn ang="0">
                  <a:pos x="2147483647" y="2147483647"/>
                </a:cxn>
              </a:cxnLst>
              <a:pathLst>
                <a:path w="648" h="1010">
                  <a:moveTo>
                    <a:pt x="542" y="1010"/>
                  </a:moveTo>
                  <a:lnTo>
                    <a:pt x="107" y="1010"/>
                  </a:lnTo>
                  <a:lnTo>
                    <a:pt x="0" y="0"/>
                  </a:lnTo>
                  <a:lnTo>
                    <a:pt x="648" y="0"/>
                  </a:lnTo>
                  <a:lnTo>
                    <a:pt x="542" y="1010"/>
                  </a:lnTo>
                  <a:close/>
                </a:path>
              </a:pathLst>
            </a:custGeom>
            <a:solidFill>
              <a:srgbClr val="FAFFFF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7764" name="Freeform 235"/>
            <p:cNvSpPr/>
            <p:nvPr/>
          </p:nvSpPr>
          <p:spPr>
            <a:xfrm>
              <a:off x="9959976" y="3148013"/>
              <a:ext cx="1028700" cy="1603375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0" y="0"/>
                </a:cxn>
                <a:cxn ang="0">
                  <a:pos x="2147483647" y="0"/>
                </a:cxn>
                <a:cxn ang="0">
                  <a:pos x="2147483647" y="2147483647"/>
                </a:cxn>
              </a:cxnLst>
              <a:pathLst>
                <a:path w="648" h="1010">
                  <a:moveTo>
                    <a:pt x="542" y="1010"/>
                  </a:moveTo>
                  <a:lnTo>
                    <a:pt x="107" y="1010"/>
                  </a:lnTo>
                  <a:lnTo>
                    <a:pt x="0" y="0"/>
                  </a:lnTo>
                  <a:lnTo>
                    <a:pt x="648" y="0"/>
                  </a:lnTo>
                  <a:lnTo>
                    <a:pt x="542" y="101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7765" name="Freeform 236"/>
            <p:cNvSpPr/>
            <p:nvPr/>
          </p:nvSpPr>
          <p:spPr>
            <a:xfrm>
              <a:off x="10118726" y="4641851"/>
              <a:ext cx="712788" cy="10953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  <a:cxn ang="0">
                  <a:pos x="0" y="0"/>
                </a:cxn>
              </a:cxnLst>
              <a:pathLst>
                <a:path w="449" h="69">
                  <a:moveTo>
                    <a:pt x="0" y="0"/>
                  </a:moveTo>
                  <a:lnTo>
                    <a:pt x="7" y="69"/>
                  </a:lnTo>
                  <a:lnTo>
                    <a:pt x="442" y="69"/>
                  </a:lnTo>
                  <a:lnTo>
                    <a:pt x="449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A8C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7766" name="Freeform 237"/>
            <p:cNvSpPr/>
            <p:nvPr/>
          </p:nvSpPr>
          <p:spPr>
            <a:xfrm>
              <a:off x="10118726" y="4641851"/>
              <a:ext cx="712788" cy="10953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  <a:cxn ang="0">
                  <a:pos x="0" y="0"/>
                </a:cxn>
              </a:cxnLst>
              <a:pathLst>
                <a:path w="449" h="69">
                  <a:moveTo>
                    <a:pt x="0" y="0"/>
                  </a:moveTo>
                  <a:lnTo>
                    <a:pt x="7" y="69"/>
                  </a:lnTo>
                  <a:lnTo>
                    <a:pt x="442" y="69"/>
                  </a:lnTo>
                  <a:lnTo>
                    <a:pt x="449" y="0"/>
                  </a:lnTo>
                  <a:lnTo>
                    <a:pt x="0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7767" name="Freeform 238"/>
            <p:cNvSpPr/>
            <p:nvPr/>
          </p:nvSpPr>
          <p:spPr>
            <a:xfrm>
              <a:off x="9998076" y="3509963"/>
              <a:ext cx="952500" cy="881063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0"/>
                </a:cxn>
                <a:cxn ang="0">
                  <a:pos x="0" y="0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600" h="555">
                  <a:moveTo>
                    <a:pt x="541" y="555"/>
                  </a:moveTo>
                  <a:lnTo>
                    <a:pt x="600" y="0"/>
                  </a:lnTo>
                  <a:lnTo>
                    <a:pt x="0" y="0"/>
                  </a:lnTo>
                  <a:lnTo>
                    <a:pt x="59" y="555"/>
                  </a:lnTo>
                  <a:lnTo>
                    <a:pt x="541" y="555"/>
                  </a:lnTo>
                  <a:close/>
                </a:path>
              </a:pathLst>
            </a:custGeom>
            <a:solidFill>
              <a:srgbClr val="40DDFF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7768" name="Freeform 239"/>
            <p:cNvSpPr/>
            <p:nvPr/>
          </p:nvSpPr>
          <p:spPr>
            <a:xfrm>
              <a:off x="9998076" y="3509963"/>
              <a:ext cx="952500" cy="881063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0"/>
                </a:cxn>
                <a:cxn ang="0">
                  <a:pos x="0" y="0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600" h="555">
                  <a:moveTo>
                    <a:pt x="541" y="555"/>
                  </a:moveTo>
                  <a:lnTo>
                    <a:pt x="600" y="0"/>
                  </a:lnTo>
                  <a:lnTo>
                    <a:pt x="0" y="0"/>
                  </a:lnTo>
                  <a:lnTo>
                    <a:pt x="59" y="555"/>
                  </a:lnTo>
                  <a:lnTo>
                    <a:pt x="541" y="555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7769" name="Freeform 240"/>
            <p:cNvSpPr/>
            <p:nvPr/>
          </p:nvSpPr>
          <p:spPr>
            <a:xfrm>
              <a:off x="10950576" y="3148013"/>
              <a:ext cx="38100" cy="361950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0"/>
                </a:cxn>
              </a:cxnLst>
              <a:pathLst>
                <a:path w="24" h="228">
                  <a:moveTo>
                    <a:pt x="24" y="0"/>
                  </a:moveTo>
                  <a:lnTo>
                    <a:pt x="0" y="228"/>
                  </a:lnTo>
                  <a:lnTo>
                    <a:pt x="24" y="0"/>
                  </a:lnTo>
                  <a:close/>
                </a:path>
              </a:pathLst>
            </a:custGeom>
            <a:solidFill>
              <a:srgbClr val="D9920E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7770" name="Freeform 241"/>
            <p:cNvSpPr/>
            <p:nvPr/>
          </p:nvSpPr>
          <p:spPr>
            <a:xfrm>
              <a:off x="10950576" y="3148013"/>
              <a:ext cx="38100" cy="361950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0"/>
                </a:cxn>
              </a:cxnLst>
              <a:pathLst>
                <a:path w="24" h="228">
                  <a:moveTo>
                    <a:pt x="24" y="0"/>
                  </a:moveTo>
                  <a:lnTo>
                    <a:pt x="0" y="228"/>
                  </a:lnTo>
                  <a:lnTo>
                    <a:pt x="24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7771" name="Freeform 242"/>
            <p:cNvSpPr/>
            <p:nvPr/>
          </p:nvSpPr>
          <p:spPr>
            <a:xfrm>
              <a:off x="10474326" y="3148013"/>
              <a:ext cx="514350" cy="361950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2147483647" y="0"/>
                </a:cxn>
                <a:cxn ang="0">
                  <a:pos x="0" y="0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324" h="228">
                  <a:moveTo>
                    <a:pt x="324" y="0"/>
                  </a:moveTo>
                  <a:lnTo>
                    <a:pt x="230" y="0"/>
                  </a:lnTo>
                  <a:lnTo>
                    <a:pt x="0" y="0"/>
                  </a:lnTo>
                  <a:lnTo>
                    <a:pt x="0" y="228"/>
                  </a:lnTo>
                  <a:lnTo>
                    <a:pt x="300" y="228"/>
                  </a:lnTo>
                  <a:lnTo>
                    <a:pt x="324" y="0"/>
                  </a:lnTo>
                  <a:close/>
                </a:path>
              </a:pathLst>
            </a:custGeom>
            <a:solidFill>
              <a:srgbClr val="D5D9D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7772" name="Freeform 243"/>
            <p:cNvSpPr/>
            <p:nvPr/>
          </p:nvSpPr>
          <p:spPr>
            <a:xfrm>
              <a:off x="10474326" y="3148013"/>
              <a:ext cx="514350" cy="361950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2147483647" y="0"/>
                </a:cxn>
                <a:cxn ang="0">
                  <a:pos x="0" y="0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324" h="228">
                  <a:moveTo>
                    <a:pt x="324" y="0"/>
                  </a:moveTo>
                  <a:lnTo>
                    <a:pt x="230" y="0"/>
                  </a:lnTo>
                  <a:lnTo>
                    <a:pt x="0" y="0"/>
                  </a:lnTo>
                  <a:lnTo>
                    <a:pt x="0" y="228"/>
                  </a:lnTo>
                  <a:lnTo>
                    <a:pt x="300" y="228"/>
                  </a:lnTo>
                  <a:lnTo>
                    <a:pt x="324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7773" name="Freeform 244"/>
            <p:cNvSpPr/>
            <p:nvPr/>
          </p:nvSpPr>
          <p:spPr>
            <a:xfrm>
              <a:off x="10850563" y="4449763"/>
              <a:ext cx="3175" cy="34925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0"/>
                </a:cxn>
              </a:cxnLst>
              <a:pathLst>
                <a:path w="2" h="22">
                  <a:moveTo>
                    <a:pt x="2" y="0"/>
                  </a:moveTo>
                  <a:lnTo>
                    <a:pt x="0" y="22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D9920E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7774" name="Freeform 245"/>
            <p:cNvSpPr/>
            <p:nvPr/>
          </p:nvSpPr>
          <p:spPr>
            <a:xfrm>
              <a:off x="10850563" y="4449763"/>
              <a:ext cx="3175" cy="34925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0"/>
                </a:cxn>
              </a:cxnLst>
              <a:pathLst>
                <a:path w="2" h="22">
                  <a:moveTo>
                    <a:pt x="2" y="0"/>
                  </a:moveTo>
                  <a:lnTo>
                    <a:pt x="0" y="22"/>
                  </a:lnTo>
                  <a:lnTo>
                    <a:pt x="2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7775" name="Freeform 246"/>
            <p:cNvSpPr/>
            <p:nvPr/>
          </p:nvSpPr>
          <p:spPr>
            <a:xfrm>
              <a:off x="10831513" y="4484688"/>
              <a:ext cx="19050" cy="157163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2147483647" y="0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0"/>
                </a:cxn>
              </a:cxnLst>
              <a:pathLst>
                <a:path w="12" h="99">
                  <a:moveTo>
                    <a:pt x="12" y="0"/>
                  </a:moveTo>
                  <a:lnTo>
                    <a:pt x="12" y="0"/>
                  </a:lnTo>
                  <a:lnTo>
                    <a:pt x="0" y="99"/>
                  </a:lnTo>
                  <a:lnTo>
                    <a:pt x="12" y="0"/>
                  </a:lnTo>
                  <a:close/>
                </a:path>
              </a:pathLst>
            </a:custGeom>
            <a:solidFill>
              <a:srgbClr val="A16900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7776" name="Freeform 247"/>
            <p:cNvSpPr/>
            <p:nvPr/>
          </p:nvSpPr>
          <p:spPr>
            <a:xfrm>
              <a:off x="10831513" y="4484688"/>
              <a:ext cx="19050" cy="157163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2147483647" y="0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0"/>
                </a:cxn>
              </a:cxnLst>
              <a:pathLst>
                <a:path w="12" h="99">
                  <a:moveTo>
                    <a:pt x="12" y="0"/>
                  </a:moveTo>
                  <a:lnTo>
                    <a:pt x="12" y="0"/>
                  </a:lnTo>
                  <a:lnTo>
                    <a:pt x="0" y="99"/>
                  </a:lnTo>
                  <a:lnTo>
                    <a:pt x="12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7777" name="Freeform 248"/>
            <p:cNvSpPr/>
            <p:nvPr/>
          </p:nvSpPr>
          <p:spPr>
            <a:xfrm>
              <a:off x="10474326" y="4213226"/>
              <a:ext cx="401638" cy="428625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253" h="270">
                  <a:moveTo>
                    <a:pt x="253" y="0"/>
                  </a:moveTo>
                  <a:lnTo>
                    <a:pt x="241" y="112"/>
                  </a:lnTo>
                  <a:lnTo>
                    <a:pt x="0" y="112"/>
                  </a:lnTo>
                  <a:lnTo>
                    <a:pt x="0" y="270"/>
                  </a:lnTo>
                  <a:lnTo>
                    <a:pt x="225" y="270"/>
                  </a:lnTo>
                  <a:lnTo>
                    <a:pt x="237" y="171"/>
                  </a:lnTo>
                  <a:lnTo>
                    <a:pt x="239" y="149"/>
                  </a:lnTo>
                  <a:lnTo>
                    <a:pt x="253" y="0"/>
                  </a:lnTo>
                  <a:close/>
                </a:path>
              </a:pathLst>
            </a:custGeom>
            <a:solidFill>
              <a:srgbClr val="D5D9D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7778" name="Freeform 249"/>
            <p:cNvSpPr/>
            <p:nvPr/>
          </p:nvSpPr>
          <p:spPr>
            <a:xfrm>
              <a:off x="10474326" y="4213226"/>
              <a:ext cx="401638" cy="428625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253" h="270">
                  <a:moveTo>
                    <a:pt x="253" y="0"/>
                  </a:moveTo>
                  <a:lnTo>
                    <a:pt x="241" y="112"/>
                  </a:lnTo>
                  <a:lnTo>
                    <a:pt x="0" y="112"/>
                  </a:lnTo>
                  <a:lnTo>
                    <a:pt x="0" y="270"/>
                  </a:lnTo>
                  <a:lnTo>
                    <a:pt x="225" y="270"/>
                  </a:lnTo>
                  <a:lnTo>
                    <a:pt x="237" y="171"/>
                  </a:lnTo>
                  <a:lnTo>
                    <a:pt x="239" y="149"/>
                  </a:lnTo>
                  <a:lnTo>
                    <a:pt x="253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7779" name="Freeform 250"/>
            <p:cNvSpPr/>
            <p:nvPr/>
          </p:nvSpPr>
          <p:spPr>
            <a:xfrm>
              <a:off x="10474326" y="4641851"/>
              <a:ext cx="357188" cy="109538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2147483647" y="0"/>
                </a:cxn>
                <a:cxn ang="0">
                  <a:pos x="0" y="0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225" h="69">
                  <a:moveTo>
                    <a:pt x="225" y="0"/>
                  </a:moveTo>
                  <a:lnTo>
                    <a:pt x="225" y="0"/>
                  </a:lnTo>
                  <a:lnTo>
                    <a:pt x="0" y="0"/>
                  </a:lnTo>
                  <a:lnTo>
                    <a:pt x="0" y="69"/>
                  </a:lnTo>
                  <a:lnTo>
                    <a:pt x="218" y="69"/>
                  </a:lnTo>
                  <a:lnTo>
                    <a:pt x="225" y="0"/>
                  </a:lnTo>
                  <a:close/>
                </a:path>
              </a:pathLst>
            </a:custGeom>
            <a:solidFill>
              <a:srgbClr val="008FAB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7780" name="Freeform 251"/>
            <p:cNvSpPr/>
            <p:nvPr/>
          </p:nvSpPr>
          <p:spPr>
            <a:xfrm>
              <a:off x="10474326" y="4641851"/>
              <a:ext cx="357188" cy="109538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2147483647" y="0"/>
                </a:cxn>
                <a:cxn ang="0">
                  <a:pos x="0" y="0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225" h="69">
                  <a:moveTo>
                    <a:pt x="225" y="0"/>
                  </a:moveTo>
                  <a:lnTo>
                    <a:pt x="225" y="0"/>
                  </a:lnTo>
                  <a:lnTo>
                    <a:pt x="0" y="0"/>
                  </a:lnTo>
                  <a:lnTo>
                    <a:pt x="0" y="69"/>
                  </a:lnTo>
                  <a:lnTo>
                    <a:pt x="218" y="69"/>
                  </a:lnTo>
                  <a:lnTo>
                    <a:pt x="225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7781" name="Freeform 252"/>
            <p:cNvSpPr/>
            <p:nvPr/>
          </p:nvSpPr>
          <p:spPr>
            <a:xfrm>
              <a:off x="10474326" y="3509963"/>
              <a:ext cx="476250" cy="881063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2147483647" y="0"/>
                </a:cxn>
                <a:cxn ang="0">
                  <a:pos x="0" y="0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300" h="555">
                  <a:moveTo>
                    <a:pt x="300" y="0"/>
                  </a:moveTo>
                  <a:lnTo>
                    <a:pt x="300" y="0"/>
                  </a:lnTo>
                  <a:lnTo>
                    <a:pt x="0" y="0"/>
                  </a:lnTo>
                  <a:lnTo>
                    <a:pt x="0" y="555"/>
                  </a:lnTo>
                  <a:lnTo>
                    <a:pt x="241" y="555"/>
                  </a:lnTo>
                  <a:lnTo>
                    <a:pt x="253" y="443"/>
                  </a:lnTo>
                  <a:lnTo>
                    <a:pt x="293" y="76"/>
                  </a:lnTo>
                  <a:lnTo>
                    <a:pt x="300" y="0"/>
                  </a:lnTo>
                  <a:close/>
                </a:path>
              </a:pathLst>
            </a:custGeom>
            <a:solidFill>
              <a:srgbClr val="36BCD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7782" name="Freeform 253"/>
            <p:cNvSpPr/>
            <p:nvPr/>
          </p:nvSpPr>
          <p:spPr>
            <a:xfrm>
              <a:off x="10474326" y="3509963"/>
              <a:ext cx="476250" cy="881063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2147483647" y="0"/>
                </a:cxn>
                <a:cxn ang="0">
                  <a:pos x="0" y="0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300" h="555">
                  <a:moveTo>
                    <a:pt x="300" y="0"/>
                  </a:moveTo>
                  <a:lnTo>
                    <a:pt x="300" y="0"/>
                  </a:lnTo>
                  <a:lnTo>
                    <a:pt x="0" y="0"/>
                  </a:lnTo>
                  <a:lnTo>
                    <a:pt x="0" y="555"/>
                  </a:lnTo>
                  <a:lnTo>
                    <a:pt x="241" y="555"/>
                  </a:lnTo>
                  <a:lnTo>
                    <a:pt x="253" y="443"/>
                  </a:lnTo>
                  <a:lnTo>
                    <a:pt x="293" y="76"/>
                  </a:lnTo>
                  <a:lnTo>
                    <a:pt x="300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7783" name="Freeform 254"/>
            <p:cNvSpPr>
              <a:spLocks noEditPoints="1"/>
            </p:cNvSpPr>
            <p:nvPr/>
          </p:nvSpPr>
          <p:spPr>
            <a:xfrm>
              <a:off x="9863138" y="3894138"/>
              <a:ext cx="1447800" cy="1158875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386" h="308">
                  <a:moveTo>
                    <a:pt x="144" y="30"/>
                  </a:moveTo>
                  <a:cubicBezTo>
                    <a:pt x="50" y="61"/>
                    <a:pt x="0" y="161"/>
                    <a:pt x="29" y="255"/>
                  </a:cubicBezTo>
                  <a:cubicBezTo>
                    <a:pt x="47" y="308"/>
                    <a:pt x="47" y="308"/>
                    <a:pt x="47" y="308"/>
                  </a:cubicBezTo>
                  <a:cubicBezTo>
                    <a:pt x="386" y="197"/>
                    <a:pt x="386" y="197"/>
                    <a:pt x="386" y="197"/>
                  </a:cubicBezTo>
                  <a:cubicBezTo>
                    <a:pt x="369" y="143"/>
                    <a:pt x="369" y="143"/>
                    <a:pt x="369" y="143"/>
                  </a:cubicBezTo>
                  <a:cubicBezTo>
                    <a:pt x="337" y="50"/>
                    <a:pt x="237" y="0"/>
                    <a:pt x="144" y="30"/>
                  </a:cubicBezTo>
                  <a:close/>
                  <a:moveTo>
                    <a:pt x="91" y="234"/>
                  </a:moveTo>
                  <a:cubicBezTo>
                    <a:pt x="72" y="175"/>
                    <a:pt x="104" y="111"/>
                    <a:pt x="164" y="92"/>
                  </a:cubicBezTo>
                  <a:cubicBezTo>
                    <a:pt x="223" y="72"/>
                    <a:pt x="287" y="104"/>
                    <a:pt x="307" y="163"/>
                  </a:cubicBezTo>
                  <a:lnTo>
                    <a:pt x="91" y="234"/>
                  </a:lnTo>
                  <a:close/>
                </a:path>
              </a:pathLst>
            </a:custGeom>
            <a:solidFill>
              <a:srgbClr val="29506D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7784" name="Freeform 255"/>
            <p:cNvSpPr/>
            <p:nvPr/>
          </p:nvSpPr>
          <p:spPr>
            <a:xfrm>
              <a:off x="10845801" y="4657726"/>
              <a:ext cx="63500" cy="120650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17" h="32">
                  <a:moveTo>
                    <a:pt x="17" y="29"/>
                  </a:moveTo>
                  <a:cubicBezTo>
                    <a:pt x="9" y="4"/>
                    <a:pt x="9" y="4"/>
                    <a:pt x="9" y="4"/>
                  </a:cubicBezTo>
                  <a:cubicBezTo>
                    <a:pt x="8" y="1"/>
                    <a:pt x="6" y="0"/>
                    <a:pt x="3" y="1"/>
                  </a:cubicBezTo>
                  <a:cubicBezTo>
                    <a:pt x="1" y="2"/>
                    <a:pt x="0" y="4"/>
                    <a:pt x="0" y="7"/>
                  </a:cubicBezTo>
                  <a:cubicBezTo>
                    <a:pt x="9" y="32"/>
                    <a:pt x="9" y="32"/>
                    <a:pt x="9" y="32"/>
                  </a:cubicBezTo>
                  <a:lnTo>
                    <a:pt x="17" y="29"/>
                  </a:ln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7785" name="Freeform 256"/>
            <p:cNvSpPr/>
            <p:nvPr/>
          </p:nvSpPr>
          <p:spPr>
            <a:xfrm>
              <a:off x="10733088" y="4695826"/>
              <a:ext cx="68263" cy="115888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18" h="31">
                  <a:moveTo>
                    <a:pt x="18" y="28"/>
                  </a:moveTo>
                  <a:cubicBezTo>
                    <a:pt x="10" y="3"/>
                    <a:pt x="10" y="3"/>
                    <a:pt x="10" y="3"/>
                  </a:cubicBezTo>
                  <a:cubicBezTo>
                    <a:pt x="9" y="1"/>
                    <a:pt x="7" y="0"/>
                    <a:pt x="4" y="1"/>
                  </a:cubicBezTo>
                  <a:cubicBezTo>
                    <a:pt x="2" y="1"/>
                    <a:pt x="0" y="4"/>
                    <a:pt x="1" y="6"/>
                  </a:cubicBezTo>
                  <a:cubicBezTo>
                    <a:pt x="9" y="31"/>
                    <a:pt x="9" y="31"/>
                    <a:pt x="9" y="31"/>
                  </a:cubicBezTo>
                  <a:lnTo>
                    <a:pt x="18" y="28"/>
                  </a:ln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7786" name="Freeform 257"/>
            <p:cNvSpPr/>
            <p:nvPr/>
          </p:nvSpPr>
          <p:spPr>
            <a:xfrm>
              <a:off x="10625138" y="4729163"/>
              <a:ext cx="66675" cy="120650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18" h="32">
                  <a:moveTo>
                    <a:pt x="18" y="29"/>
                  </a:moveTo>
                  <a:cubicBezTo>
                    <a:pt x="10" y="4"/>
                    <a:pt x="10" y="4"/>
                    <a:pt x="10" y="4"/>
                  </a:cubicBezTo>
                  <a:cubicBezTo>
                    <a:pt x="9" y="2"/>
                    <a:pt x="7" y="0"/>
                    <a:pt x="4" y="1"/>
                  </a:cubicBezTo>
                  <a:cubicBezTo>
                    <a:pt x="2" y="2"/>
                    <a:pt x="0" y="5"/>
                    <a:pt x="1" y="7"/>
                  </a:cubicBezTo>
                  <a:cubicBezTo>
                    <a:pt x="9" y="32"/>
                    <a:pt x="9" y="32"/>
                    <a:pt x="9" y="32"/>
                  </a:cubicBezTo>
                  <a:lnTo>
                    <a:pt x="18" y="29"/>
                  </a:ln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7787" name="Freeform 258"/>
            <p:cNvSpPr/>
            <p:nvPr/>
          </p:nvSpPr>
          <p:spPr>
            <a:xfrm>
              <a:off x="11172826" y="4548188"/>
              <a:ext cx="68263" cy="120650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18" h="32">
                  <a:moveTo>
                    <a:pt x="18" y="29"/>
                  </a:moveTo>
                  <a:cubicBezTo>
                    <a:pt x="9" y="4"/>
                    <a:pt x="9" y="4"/>
                    <a:pt x="9" y="4"/>
                  </a:cubicBezTo>
                  <a:cubicBezTo>
                    <a:pt x="9" y="2"/>
                    <a:pt x="6" y="0"/>
                    <a:pt x="4" y="1"/>
                  </a:cubicBezTo>
                  <a:cubicBezTo>
                    <a:pt x="1" y="2"/>
                    <a:pt x="0" y="5"/>
                    <a:pt x="1" y="7"/>
                  </a:cubicBezTo>
                  <a:cubicBezTo>
                    <a:pt x="9" y="32"/>
                    <a:pt x="9" y="32"/>
                    <a:pt x="9" y="32"/>
                  </a:cubicBezTo>
                  <a:lnTo>
                    <a:pt x="18" y="29"/>
                  </a:ln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7788" name="Freeform 259"/>
            <p:cNvSpPr/>
            <p:nvPr/>
          </p:nvSpPr>
          <p:spPr>
            <a:xfrm>
              <a:off x="11063288" y="4586288"/>
              <a:ext cx="68263" cy="120650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18" h="32">
                  <a:moveTo>
                    <a:pt x="18" y="29"/>
                  </a:moveTo>
                  <a:cubicBezTo>
                    <a:pt x="9" y="4"/>
                    <a:pt x="9" y="4"/>
                    <a:pt x="9" y="4"/>
                  </a:cubicBezTo>
                  <a:cubicBezTo>
                    <a:pt x="9" y="1"/>
                    <a:pt x="6" y="0"/>
                    <a:pt x="3" y="1"/>
                  </a:cubicBezTo>
                  <a:cubicBezTo>
                    <a:pt x="1" y="2"/>
                    <a:pt x="0" y="4"/>
                    <a:pt x="1" y="7"/>
                  </a:cubicBezTo>
                  <a:cubicBezTo>
                    <a:pt x="9" y="32"/>
                    <a:pt x="9" y="32"/>
                    <a:pt x="9" y="32"/>
                  </a:cubicBezTo>
                  <a:lnTo>
                    <a:pt x="18" y="29"/>
                  </a:ln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7789" name="Freeform 260"/>
            <p:cNvSpPr/>
            <p:nvPr/>
          </p:nvSpPr>
          <p:spPr>
            <a:xfrm>
              <a:off x="10955338" y="4624388"/>
              <a:ext cx="63500" cy="115888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17" h="31">
                  <a:moveTo>
                    <a:pt x="17" y="28"/>
                  </a:moveTo>
                  <a:cubicBezTo>
                    <a:pt x="9" y="3"/>
                    <a:pt x="9" y="3"/>
                    <a:pt x="9" y="3"/>
                  </a:cubicBezTo>
                  <a:cubicBezTo>
                    <a:pt x="8" y="1"/>
                    <a:pt x="6" y="0"/>
                    <a:pt x="3" y="0"/>
                  </a:cubicBezTo>
                  <a:cubicBezTo>
                    <a:pt x="1" y="1"/>
                    <a:pt x="0" y="4"/>
                    <a:pt x="0" y="6"/>
                  </a:cubicBezTo>
                  <a:cubicBezTo>
                    <a:pt x="9" y="31"/>
                    <a:pt x="9" y="31"/>
                    <a:pt x="9" y="31"/>
                  </a:cubicBezTo>
                  <a:lnTo>
                    <a:pt x="17" y="28"/>
                  </a:ln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7790" name="Freeform 261"/>
            <p:cNvSpPr/>
            <p:nvPr/>
          </p:nvSpPr>
          <p:spPr>
            <a:xfrm>
              <a:off x="10515601" y="4767263"/>
              <a:ext cx="68263" cy="115888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18" h="31">
                  <a:moveTo>
                    <a:pt x="18" y="29"/>
                  </a:moveTo>
                  <a:cubicBezTo>
                    <a:pt x="10" y="4"/>
                    <a:pt x="10" y="4"/>
                    <a:pt x="10" y="4"/>
                  </a:cubicBezTo>
                  <a:cubicBezTo>
                    <a:pt x="9" y="1"/>
                    <a:pt x="6" y="0"/>
                    <a:pt x="4" y="1"/>
                  </a:cubicBezTo>
                  <a:cubicBezTo>
                    <a:pt x="2" y="1"/>
                    <a:pt x="0" y="4"/>
                    <a:pt x="1" y="7"/>
                  </a:cubicBezTo>
                  <a:cubicBezTo>
                    <a:pt x="9" y="31"/>
                    <a:pt x="9" y="31"/>
                    <a:pt x="9" y="31"/>
                  </a:cubicBezTo>
                  <a:lnTo>
                    <a:pt x="18" y="29"/>
                  </a:ln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7791" name="Freeform 262"/>
            <p:cNvSpPr/>
            <p:nvPr/>
          </p:nvSpPr>
          <p:spPr>
            <a:xfrm>
              <a:off x="10407651" y="4800601"/>
              <a:ext cx="66675" cy="120650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18" h="32">
                  <a:moveTo>
                    <a:pt x="18" y="29"/>
                  </a:moveTo>
                  <a:cubicBezTo>
                    <a:pt x="10" y="4"/>
                    <a:pt x="10" y="4"/>
                    <a:pt x="10" y="4"/>
                  </a:cubicBezTo>
                  <a:cubicBezTo>
                    <a:pt x="9" y="2"/>
                    <a:pt x="6" y="0"/>
                    <a:pt x="4" y="1"/>
                  </a:cubicBezTo>
                  <a:cubicBezTo>
                    <a:pt x="2" y="2"/>
                    <a:pt x="0" y="5"/>
                    <a:pt x="1" y="7"/>
                  </a:cubicBezTo>
                  <a:cubicBezTo>
                    <a:pt x="9" y="32"/>
                    <a:pt x="9" y="32"/>
                    <a:pt x="9" y="32"/>
                  </a:cubicBezTo>
                  <a:lnTo>
                    <a:pt x="18" y="29"/>
                  </a:ln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7792" name="Freeform 263"/>
            <p:cNvSpPr/>
            <p:nvPr/>
          </p:nvSpPr>
          <p:spPr>
            <a:xfrm>
              <a:off x="10298113" y="4838701"/>
              <a:ext cx="68263" cy="119063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18" h="32">
                  <a:moveTo>
                    <a:pt x="18" y="29"/>
                  </a:moveTo>
                  <a:cubicBezTo>
                    <a:pt x="10" y="4"/>
                    <a:pt x="10" y="4"/>
                    <a:pt x="10" y="4"/>
                  </a:cubicBezTo>
                  <a:cubicBezTo>
                    <a:pt x="9" y="1"/>
                    <a:pt x="6" y="0"/>
                    <a:pt x="4" y="1"/>
                  </a:cubicBezTo>
                  <a:cubicBezTo>
                    <a:pt x="1" y="2"/>
                    <a:pt x="0" y="4"/>
                    <a:pt x="1" y="7"/>
                  </a:cubicBezTo>
                  <a:cubicBezTo>
                    <a:pt x="9" y="32"/>
                    <a:pt x="9" y="32"/>
                    <a:pt x="9" y="32"/>
                  </a:cubicBezTo>
                  <a:lnTo>
                    <a:pt x="18" y="29"/>
                  </a:ln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7793" name="Freeform 264"/>
            <p:cNvSpPr/>
            <p:nvPr/>
          </p:nvSpPr>
          <p:spPr>
            <a:xfrm>
              <a:off x="10188576" y="4875213"/>
              <a:ext cx="68263" cy="117475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18" h="31">
                  <a:moveTo>
                    <a:pt x="18" y="28"/>
                  </a:moveTo>
                  <a:cubicBezTo>
                    <a:pt x="10" y="3"/>
                    <a:pt x="10" y="3"/>
                    <a:pt x="10" y="3"/>
                  </a:cubicBezTo>
                  <a:cubicBezTo>
                    <a:pt x="9" y="1"/>
                    <a:pt x="6" y="0"/>
                    <a:pt x="4" y="0"/>
                  </a:cubicBezTo>
                  <a:cubicBezTo>
                    <a:pt x="1" y="1"/>
                    <a:pt x="0" y="4"/>
                    <a:pt x="1" y="6"/>
                  </a:cubicBezTo>
                  <a:cubicBezTo>
                    <a:pt x="9" y="31"/>
                    <a:pt x="9" y="31"/>
                    <a:pt x="9" y="31"/>
                  </a:cubicBezTo>
                  <a:lnTo>
                    <a:pt x="18" y="28"/>
                  </a:ln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7794" name="Freeform 265"/>
            <p:cNvSpPr/>
            <p:nvPr/>
          </p:nvSpPr>
          <p:spPr>
            <a:xfrm>
              <a:off x="10080626" y="4910138"/>
              <a:ext cx="66675" cy="119063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18" h="32">
                  <a:moveTo>
                    <a:pt x="18" y="29"/>
                  </a:moveTo>
                  <a:cubicBezTo>
                    <a:pt x="10" y="4"/>
                    <a:pt x="10" y="4"/>
                    <a:pt x="10" y="4"/>
                  </a:cubicBezTo>
                  <a:cubicBezTo>
                    <a:pt x="9" y="2"/>
                    <a:pt x="6" y="0"/>
                    <a:pt x="4" y="1"/>
                  </a:cubicBezTo>
                  <a:cubicBezTo>
                    <a:pt x="1" y="2"/>
                    <a:pt x="0" y="4"/>
                    <a:pt x="1" y="7"/>
                  </a:cubicBezTo>
                  <a:cubicBezTo>
                    <a:pt x="9" y="32"/>
                    <a:pt x="9" y="32"/>
                    <a:pt x="9" y="32"/>
                  </a:cubicBezTo>
                  <a:lnTo>
                    <a:pt x="18" y="29"/>
                  </a:ln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</p:grpSp>
      <p:grpSp>
        <p:nvGrpSpPr>
          <p:cNvPr id="27795" name="组合 467"/>
          <p:cNvGrpSpPr/>
          <p:nvPr/>
        </p:nvGrpSpPr>
        <p:grpSpPr>
          <a:xfrm>
            <a:off x="6973888" y="3683000"/>
            <a:ext cx="1044575" cy="1357313"/>
            <a:chOff x="7929563" y="2716213"/>
            <a:chExt cx="1592263" cy="2073275"/>
          </a:xfrm>
        </p:grpSpPr>
        <p:sp>
          <p:nvSpPr>
            <p:cNvPr id="27796" name="Freeform 141"/>
            <p:cNvSpPr/>
            <p:nvPr/>
          </p:nvSpPr>
          <p:spPr>
            <a:xfrm>
              <a:off x="7929563" y="2741613"/>
              <a:ext cx="1444625" cy="2025650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  <a:cxn ang="0">
                  <a:pos x="2147483647" y="0"/>
                </a:cxn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385" h="538">
                  <a:moveTo>
                    <a:pt x="385" y="34"/>
                  </a:moveTo>
                  <a:cubicBezTo>
                    <a:pt x="385" y="17"/>
                    <a:pt x="371" y="3"/>
                    <a:pt x="354" y="3"/>
                  </a:cubicBezTo>
                  <a:cubicBezTo>
                    <a:pt x="47" y="2"/>
                    <a:pt x="47" y="2"/>
                    <a:pt x="47" y="2"/>
                  </a:cubicBezTo>
                  <a:cubicBezTo>
                    <a:pt x="45" y="2"/>
                    <a:pt x="44" y="2"/>
                    <a:pt x="42" y="2"/>
                  </a:cubicBezTo>
                  <a:cubicBezTo>
                    <a:pt x="39" y="1"/>
                    <a:pt x="35" y="0"/>
                    <a:pt x="31" y="0"/>
                  </a:cubicBezTo>
                  <a:cubicBezTo>
                    <a:pt x="29" y="0"/>
                    <a:pt x="29" y="0"/>
                    <a:pt x="29" y="0"/>
                  </a:cubicBezTo>
                  <a:cubicBezTo>
                    <a:pt x="14" y="0"/>
                    <a:pt x="1" y="13"/>
                    <a:pt x="1" y="28"/>
                  </a:cubicBezTo>
                  <a:cubicBezTo>
                    <a:pt x="0" y="510"/>
                    <a:pt x="0" y="510"/>
                    <a:pt x="0" y="510"/>
                  </a:cubicBezTo>
                  <a:cubicBezTo>
                    <a:pt x="0" y="525"/>
                    <a:pt x="12" y="537"/>
                    <a:pt x="27" y="537"/>
                  </a:cubicBezTo>
                  <a:cubicBezTo>
                    <a:pt x="30" y="537"/>
                    <a:pt x="30" y="537"/>
                    <a:pt x="30" y="537"/>
                  </a:cubicBezTo>
                  <a:cubicBezTo>
                    <a:pt x="33" y="537"/>
                    <a:pt x="35" y="537"/>
                    <a:pt x="38" y="536"/>
                  </a:cubicBezTo>
                  <a:cubicBezTo>
                    <a:pt x="40" y="537"/>
                    <a:pt x="43" y="537"/>
                    <a:pt x="46" y="537"/>
                  </a:cubicBezTo>
                  <a:cubicBezTo>
                    <a:pt x="353" y="538"/>
                    <a:pt x="353" y="538"/>
                    <a:pt x="353" y="538"/>
                  </a:cubicBezTo>
                  <a:cubicBezTo>
                    <a:pt x="370" y="538"/>
                    <a:pt x="384" y="524"/>
                    <a:pt x="384" y="507"/>
                  </a:cubicBezTo>
                  <a:cubicBezTo>
                    <a:pt x="385" y="143"/>
                    <a:pt x="385" y="143"/>
                    <a:pt x="385" y="143"/>
                  </a:cubicBezTo>
                  <a:cubicBezTo>
                    <a:pt x="385" y="34"/>
                    <a:pt x="385" y="34"/>
                    <a:pt x="385" y="34"/>
                  </a:cubicBezTo>
                </a:path>
              </a:pathLst>
            </a:custGeom>
            <a:solidFill>
              <a:srgbClr val="1F302B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7797" name="Freeform 142"/>
            <p:cNvSpPr/>
            <p:nvPr/>
          </p:nvSpPr>
          <p:spPr>
            <a:xfrm>
              <a:off x="8128001" y="2825751"/>
              <a:ext cx="1393825" cy="1941513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0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371" h="516">
                  <a:moveTo>
                    <a:pt x="370" y="485"/>
                  </a:moveTo>
                  <a:cubicBezTo>
                    <a:pt x="370" y="502"/>
                    <a:pt x="355" y="516"/>
                    <a:pt x="338" y="516"/>
                  </a:cubicBezTo>
                  <a:cubicBezTo>
                    <a:pt x="31" y="515"/>
                    <a:pt x="31" y="515"/>
                    <a:pt x="31" y="515"/>
                  </a:cubicBezTo>
                  <a:cubicBezTo>
                    <a:pt x="14" y="515"/>
                    <a:pt x="0" y="501"/>
                    <a:pt x="0" y="484"/>
                  </a:cubicBezTo>
                  <a:cubicBezTo>
                    <a:pt x="1" y="31"/>
                    <a:pt x="1" y="31"/>
                    <a:pt x="1" y="31"/>
                  </a:cubicBezTo>
                  <a:cubicBezTo>
                    <a:pt x="1" y="14"/>
                    <a:pt x="15" y="0"/>
                    <a:pt x="33" y="0"/>
                  </a:cubicBezTo>
                  <a:cubicBezTo>
                    <a:pt x="339" y="1"/>
                    <a:pt x="339" y="1"/>
                    <a:pt x="339" y="1"/>
                  </a:cubicBezTo>
                  <a:cubicBezTo>
                    <a:pt x="357" y="1"/>
                    <a:pt x="371" y="15"/>
                    <a:pt x="371" y="32"/>
                  </a:cubicBezTo>
                  <a:cubicBezTo>
                    <a:pt x="370" y="485"/>
                    <a:pt x="370" y="485"/>
                    <a:pt x="370" y="485"/>
                  </a:cubicBezTo>
                </a:path>
              </a:pathLst>
            </a:custGeom>
            <a:solidFill>
              <a:srgbClr val="203E54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7798" name="Freeform 143"/>
            <p:cNvSpPr/>
            <p:nvPr/>
          </p:nvSpPr>
          <p:spPr>
            <a:xfrm>
              <a:off x="8181976" y="2817813"/>
              <a:ext cx="1208088" cy="1878013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2147483647" y="0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761" h="1183">
                  <a:moveTo>
                    <a:pt x="759" y="1183"/>
                  </a:moveTo>
                  <a:lnTo>
                    <a:pt x="0" y="1180"/>
                  </a:lnTo>
                  <a:lnTo>
                    <a:pt x="4" y="0"/>
                  </a:lnTo>
                  <a:lnTo>
                    <a:pt x="761" y="2"/>
                  </a:lnTo>
                  <a:lnTo>
                    <a:pt x="759" y="1183"/>
                  </a:lnTo>
                  <a:close/>
                </a:path>
              </a:pathLst>
            </a:custGeom>
            <a:solidFill>
              <a:srgbClr val="FCFFF6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7799" name="Freeform 144"/>
            <p:cNvSpPr/>
            <p:nvPr/>
          </p:nvSpPr>
          <p:spPr>
            <a:xfrm>
              <a:off x="8181976" y="2817813"/>
              <a:ext cx="1208088" cy="1878013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2147483647" y="0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761" h="1183">
                  <a:moveTo>
                    <a:pt x="759" y="1183"/>
                  </a:moveTo>
                  <a:lnTo>
                    <a:pt x="0" y="1180"/>
                  </a:lnTo>
                  <a:lnTo>
                    <a:pt x="4" y="0"/>
                  </a:lnTo>
                  <a:lnTo>
                    <a:pt x="761" y="2"/>
                  </a:lnTo>
                  <a:lnTo>
                    <a:pt x="759" y="1183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7800" name="Freeform 145"/>
            <p:cNvSpPr/>
            <p:nvPr/>
          </p:nvSpPr>
          <p:spPr>
            <a:xfrm>
              <a:off x="8128001" y="2749551"/>
              <a:ext cx="1393825" cy="1855788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0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371" h="493">
                  <a:moveTo>
                    <a:pt x="370" y="462"/>
                  </a:moveTo>
                  <a:cubicBezTo>
                    <a:pt x="370" y="479"/>
                    <a:pt x="356" y="493"/>
                    <a:pt x="338" y="493"/>
                  </a:cubicBezTo>
                  <a:cubicBezTo>
                    <a:pt x="31" y="492"/>
                    <a:pt x="31" y="492"/>
                    <a:pt x="31" y="492"/>
                  </a:cubicBezTo>
                  <a:cubicBezTo>
                    <a:pt x="14" y="492"/>
                    <a:pt x="0" y="478"/>
                    <a:pt x="0" y="461"/>
                  </a:cubicBezTo>
                  <a:cubicBezTo>
                    <a:pt x="1" y="31"/>
                    <a:pt x="1" y="31"/>
                    <a:pt x="1" y="31"/>
                  </a:cubicBezTo>
                  <a:cubicBezTo>
                    <a:pt x="1" y="14"/>
                    <a:pt x="15" y="0"/>
                    <a:pt x="33" y="0"/>
                  </a:cubicBezTo>
                  <a:cubicBezTo>
                    <a:pt x="339" y="1"/>
                    <a:pt x="339" y="1"/>
                    <a:pt x="339" y="1"/>
                  </a:cubicBezTo>
                  <a:cubicBezTo>
                    <a:pt x="357" y="1"/>
                    <a:pt x="371" y="15"/>
                    <a:pt x="371" y="32"/>
                  </a:cubicBezTo>
                  <a:cubicBezTo>
                    <a:pt x="370" y="462"/>
                    <a:pt x="370" y="462"/>
                    <a:pt x="370" y="462"/>
                  </a:cubicBezTo>
                </a:path>
              </a:pathLst>
            </a:custGeom>
            <a:solidFill>
              <a:srgbClr val="29506D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7801" name="Freeform 146"/>
            <p:cNvSpPr/>
            <p:nvPr/>
          </p:nvSpPr>
          <p:spPr>
            <a:xfrm>
              <a:off x="8072438" y="2716213"/>
              <a:ext cx="225425" cy="2073275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60" h="551">
                  <a:moveTo>
                    <a:pt x="59" y="523"/>
                  </a:moveTo>
                  <a:cubicBezTo>
                    <a:pt x="59" y="539"/>
                    <a:pt x="46" y="551"/>
                    <a:pt x="31" y="551"/>
                  </a:cubicBezTo>
                  <a:cubicBezTo>
                    <a:pt x="28" y="551"/>
                    <a:pt x="28" y="551"/>
                    <a:pt x="28" y="551"/>
                  </a:cubicBezTo>
                  <a:cubicBezTo>
                    <a:pt x="12" y="551"/>
                    <a:pt x="0" y="538"/>
                    <a:pt x="0" y="523"/>
                  </a:cubicBezTo>
                  <a:cubicBezTo>
                    <a:pt x="1" y="29"/>
                    <a:pt x="1" y="29"/>
                    <a:pt x="1" y="29"/>
                  </a:cubicBezTo>
                  <a:cubicBezTo>
                    <a:pt x="1" y="13"/>
                    <a:pt x="14" y="0"/>
                    <a:pt x="29" y="1"/>
                  </a:cubicBezTo>
                  <a:cubicBezTo>
                    <a:pt x="32" y="1"/>
                    <a:pt x="32" y="1"/>
                    <a:pt x="32" y="1"/>
                  </a:cubicBezTo>
                  <a:cubicBezTo>
                    <a:pt x="48" y="1"/>
                    <a:pt x="60" y="13"/>
                    <a:pt x="60" y="29"/>
                  </a:cubicBezTo>
                  <a:cubicBezTo>
                    <a:pt x="59" y="523"/>
                    <a:pt x="59" y="523"/>
                    <a:pt x="59" y="523"/>
                  </a:cubicBezTo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7802" name="Freeform 147"/>
            <p:cNvSpPr/>
            <p:nvPr/>
          </p:nvSpPr>
          <p:spPr>
            <a:xfrm>
              <a:off x="8526463" y="3260726"/>
              <a:ext cx="676275" cy="79375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2147483647" y="0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180" h="21">
                  <a:moveTo>
                    <a:pt x="180" y="11"/>
                  </a:moveTo>
                  <a:cubicBezTo>
                    <a:pt x="180" y="17"/>
                    <a:pt x="176" y="21"/>
                    <a:pt x="170" y="21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5" y="21"/>
                    <a:pt x="0" y="16"/>
                    <a:pt x="0" y="11"/>
                  </a:cubicBezTo>
                  <a:cubicBezTo>
                    <a:pt x="0" y="5"/>
                    <a:pt x="5" y="0"/>
                    <a:pt x="10" y="0"/>
                  </a:cubicBezTo>
                  <a:cubicBezTo>
                    <a:pt x="170" y="1"/>
                    <a:pt x="170" y="1"/>
                    <a:pt x="170" y="1"/>
                  </a:cubicBezTo>
                  <a:cubicBezTo>
                    <a:pt x="176" y="1"/>
                    <a:pt x="180" y="5"/>
                    <a:pt x="180" y="11"/>
                  </a:cubicBezTo>
                  <a:close/>
                </a:path>
              </a:pathLst>
            </a:custGeom>
            <a:solidFill>
              <a:srgbClr val="FFFCEB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7803" name="Freeform 167"/>
            <p:cNvSpPr/>
            <p:nvPr/>
          </p:nvSpPr>
          <p:spPr>
            <a:xfrm>
              <a:off x="7932738" y="2998788"/>
              <a:ext cx="142875" cy="142875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0"/>
                </a:cxn>
                <a:cxn ang="0">
                  <a:pos x="2147483647" y="0"/>
                </a:cxn>
              </a:cxnLst>
              <a:pathLst>
                <a:path w="90" h="90">
                  <a:moveTo>
                    <a:pt x="90" y="0"/>
                  </a:moveTo>
                  <a:lnTo>
                    <a:pt x="0" y="90"/>
                  </a:lnTo>
                  <a:lnTo>
                    <a:pt x="90" y="0"/>
                  </a:lnTo>
                  <a:close/>
                </a:path>
              </a:pathLst>
            </a:custGeom>
            <a:solidFill>
              <a:srgbClr val="A16900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7804" name="Freeform 168"/>
            <p:cNvSpPr/>
            <p:nvPr/>
          </p:nvSpPr>
          <p:spPr>
            <a:xfrm>
              <a:off x="7932738" y="2998788"/>
              <a:ext cx="142875" cy="142875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0"/>
                </a:cxn>
                <a:cxn ang="0">
                  <a:pos x="2147483647" y="0"/>
                </a:cxn>
              </a:cxnLst>
              <a:pathLst>
                <a:path w="90" h="90">
                  <a:moveTo>
                    <a:pt x="90" y="0"/>
                  </a:moveTo>
                  <a:lnTo>
                    <a:pt x="0" y="90"/>
                  </a:lnTo>
                  <a:lnTo>
                    <a:pt x="90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7805" name="Freeform 169"/>
            <p:cNvSpPr/>
            <p:nvPr/>
          </p:nvSpPr>
          <p:spPr>
            <a:xfrm>
              <a:off x="8289926" y="2749551"/>
              <a:ext cx="38100" cy="38100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0"/>
                </a:cxn>
                <a:cxn ang="0">
                  <a:pos x="2147483647" y="0"/>
                </a:cxn>
              </a:cxnLst>
              <a:pathLst>
                <a:path w="10" h="10">
                  <a:moveTo>
                    <a:pt x="10" y="0"/>
                  </a:moveTo>
                  <a:cubicBezTo>
                    <a:pt x="0" y="10"/>
                    <a:pt x="0" y="10"/>
                    <a:pt x="0" y="10"/>
                  </a:cubicBezTo>
                  <a:cubicBezTo>
                    <a:pt x="0" y="10"/>
                    <a:pt x="0" y="10"/>
                    <a:pt x="0" y="10"/>
                  </a:cubicBezTo>
                  <a:cubicBezTo>
                    <a:pt x="10" y="0"/>
                    <a:pt x="10" y="0"/>
                    <a:pt x="10" y="0"/>
                  </a:cubicBezTo>
                  <a:cubicBezTo>
                    <a:pt x="10" y="0"/>
                    <a:pt x="10" y="0"/>
                    <a:pt x="10" y="0"/>
                  </a:cubicBezTo>
                </a:path>
              </a:pathLst>
            </a:custGeom>
            <a:solidFill>
              <a:srgbClr val="23445D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7806" name="Freeform 170"/>
            <p:cNvSpPr/>
            <p:nvPr/>
          </p:nvSpPr>
          <p:spPr>
            <a:xfrm>
              <a:off x="8075613" y="2787651"/>
              <a:ext cx="214313" cy="211138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0"/>
                </a:cxn>
                <a:cxn ang="0">
                  <a:pos x="2147483647" y="0"/>
                </a:cxn>
              </a:cxnLst>
              <a:pathLst>
                <a:path w="57" h="56">
                  <a:moveTo>
                    <a:pt x="57" y="0"/>
                  </a:moveTo>
                  <a:cubicBezTo>
                    <a:pt x="0" y="56"/>
                    <a:pt x="0" y="56"/>
                    <a:pt x="0" y="56"/>
                  </a:cubicBezTo>
                  <a:cubicBezTo>
                    <a:pt x="0" y="56"/>
                    <a:pt x="0" y="56"/>
                    <a:pt x="0" y="56"/>
                  </a:cubicBezTo>
                  <a:cubicBezTo>
                    <a:pt x="57" y="0"/>
                    <a:pt x="57" y="0"/>
                    <a:pt x="57" y="0"/>
                  </a:cubicBezTo>
                  <a:cubicBezTo>
                    <a:pt x="57" y="0"/>
                    <a:pt x="57" y="0"/>
                    <a:pt x="57" y="0"/>
                  </a:cubicBezTo>
                </a:path>
              </a:pathLst>
            </a:custGeom>
            <a:solidFill>
              <a:srgbClr val="051F31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</p:grpSp>
      <p:sp>
        <p:nvSpPr>
          <p:cNvPr id="27807" name="文本框 1"/>
          <p:cNvSpPr txBox="1"/>
          <p:nvPr/>
        </p:nvSpPr>
        <p:spPr>
          <a:xfrm rot="1800000" flipH="1">
            <a:off x="-31181675" y="3279775"/>
            <a:ext cx="3494088" cy="522288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p>
            <a:r>
              <a:rPr lang="en-US" altLang="zh-CN" sz="2800" dirty="0">
                <a:solidFill>
                  <a:srgbClr val="FFFFE8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www.youyi100.com</a:t>
            </a:r>
            <a:endParaRPr lang="en-US" altLang="zh-CN" sz="2800" dirty="0">
              <a:solidFill>
                <a:srgbClr val="FFFFE8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27808" name="文本框 1"/>
          <p:cNvSpPr txBox="1"/>
          <p:nvPr/>
        </p:nvSpPr>
        <p:spPr>
          <a:xfrm rot="1800000" flipH="1">
            <a:off x="37476113" y="2911475"/>
            <a:ext cx="3492500" cy="522288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p>
            <a:r>
              <a:rPr lang="en-US" altLang="zh-CN" sz="2800" dirty="0">
                <a:solidFill>
                  <a:srgbClr val="FFFFE8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www.youyi100.com</a:t>
            </a:r>
            <a:endParaRPr lang="en-US" altLang="zh-CN" sz="2800" dirty="0">
              <a:solidFill>
                <a:srgbClr val="FFFFE8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grpSp>
        <p:nvGrpSpPr>
          <p:cNvPr id="27809" name="组合 48"/>
          <p:cNvGrpSpPr/>
          <p:nvPr/>
        </p:nvGrpSpPr>
        <p:grpSpPr>
          <a:xfrm>
            <a:off x="1528763" y="1042988"/>
            <a:ext cx="5562600" cy="768350"/>
            <a:chOff x="2932" y="1286"/>
            <a:chExt cx="8764" cy="1209"/>
          </a:xfrm>
        </p:grpSpPr>
        <p:sp>
          <p:nvSpPr>
            <p:cNvPr id="4" name="Rectangle 9"/>
            <p:cNvSpPr/>
            <p:nvPr/>
          </p:nvSpPr>
          <p:spPr>
            <a:xfrm>
              <a:off x="4325" y="1286"/>
              <a:ext cx="7371" cy="1209"/>
            </a:xfrm>
            <a:prstGeom prst="rect">
              <a:avLst/>
            </a:prstGeom>
            <a:noFill/>
            <a:ln w="9525">
              <a:noFill/>
              <a:miter/>
            </a:ln>
          </p:spPr>
          <p:txBody>
            <a:bodyPr>
              <a:spAutoFit/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None/>
                <a:defRPr/>
              </a:pPr>
              <a:r>
                <a:rPr kumimoji="0" lang="zh-CN" altLang="zh-CN" sz="4400" b="1" i="0" u="none" strike="noStrike" kern="1200" cap="none" spc="0" normalizeH="0" baseline="0" noProof="1">
                  <a:ln>
                    <a:noFill/>
                  </a:ln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uLnTx/>
                  <a:uFillTx/>
                  <a:latin typeface="微软雅黑" panose="020B0503020204020204" charset="-122"/>
                  <a:ea typeface="微软雅黑" panose="020B0503020204020204" charset="-122"/>
                  <a:cs typeface="+mn-ea"/>
                </a:rPr>
                <a:t>分数乘法</a:t>
              </a:r>
              <a:endParaRPr kumimoji="0" lang="zh-CN" altLang="zh-CN" sz="4400" b="1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uLnTx/>
                <a:uFillTx/>
                <a:latin typeface="微软雅黑" panose="020B0503020204020204" charset="-122"/>
                <a:ea typeface="微软雅黑" panose="020B0503020204020204" charset="-122"/>
                <a:cs typeface="+mn-ea"/>
              </a:endParaRPr>
            </a:p>
          </p:txBody>
        </p:sp>
        <p:sp>
          <p:nvSpPr>
            <p:cNvPr id="5" name="椭圆 4"/>
            <p:cNvSpPr/>
            <p:nvPr/>
          </p:nvSpPr>
          <p:spPr>
            <a:xfrm>
              <a:off x="2932" y="1324"/>
              <a:ext cx="1134" cy="1134"/>
            </a:xfrm>
            <a:prstGeom prst="ellipse">
              <a:avLst/>
            </a:prstGeom>
            <a:gradFill>
              <a:gsLst>
                <a:gs pos="33000">
                  <a:schemeClr val="bg2">
                    <a:lumMod val="20000"/>
                    <a:lumOff val="80000"/>
                  </a:schemeClr>
                </a:gs>
                <a:gs pos="100000">
                  <a:schemeClr val="bg2">
                    <a:lumMod val="40000"/>
                    <a:lumOff val="6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>
              <a:innerShdw blurRad="114300">
                <a:schemeClr val="bg2">
                  <a:lumMod val="60000"/>
                  <a:lumOff val="4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lvl1pPr marL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buNone/>
                <a:defRPr sz="1800" b="0" i="0" u="none" kern="1200" baseline="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457200" lvl="1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buNone/>
                <a:defRPr b="0" i="0" u="none" kern="1200" baseline="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2pPr>
              <a:lvl3pPr marL="914400" lvl="2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buNone/>
                <a:defRPr b="0" i="0" u="none" kern="1200" baseline="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3pPr>
              <a:lvl4pPr marL="1371600" lvl="3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buNone/>
                <a:defRPr b="0" i="0" u="none" kern="1200" baseline="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4pPr>
              <a:lvl5pPr marL="1828800" lvl="4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buNone/>
                <a:defRPr b="0" i="0" u="none" kern="1200" baseline="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5pPr>
            </a:lstStyle>
            <a:p>
              <a:pPr lvl="0" algn="ctr" eaLnBrk="1" fontAlgn="base" hangingPunct="1"/>
              <a:r>
                <a:rPr lang="en-US" altLang="zh-CN" sz="4400" b="1" strike="noStrike" noProof="1" dirty="0">
                  <a:effectLst>
                    <a:outerShdw blurRad="38100" dist="38100" dir="2700000">
                      <a:srgbClr val="C0C0C0"/>
                    </a:outerShdw>
                  </a:effectLst>
                  <a:latin typeface="Arial" panose="020B0604020202020204" pitchFamily="34" charset="0"/>
                </a:rPr>
                <a:t>1</a:t>
              </a:r>
              <a:endParaRPr lang="en-US" altLang="zh-CN" sz="4400" b="1" strike="noStrike" noProof="1" dirty="0">
                <a:effectLst>
                  <a:outerShdw blurRad="38100" dist="38100" dir="2700000">
                    <a:srgbClr val="C0C0C0"/>
                  </a:outerShdw>
                </a:effectLst>
                <a:latin typeface="Arial" panose="020B0604020202020204" pitchFamily="34" charset="0"/>
              </a:endParaRPr>
            </a:p>
          </p:txBody>
        </p:sp>
      </p:grpSp>
      <p:sp>
        <p:nvSpPr>
          <p:cNvPr id="27812" name="文本框 39"/>
          <p:cNvSpPr txBox="1"/>
          <p:nvPr/>
        </p:nvSpPr>
        <p:spPr>
          <a:xfrm>
            <a:off x="2316163" y="2173288"/>
            <a:ext cx="4929187" cy="644525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pPr algn="ctr"/>
            <a:r>
              <a:rPr lang="zh-CN" altLang="en-US" sz="3600" b="1" dirty="0">
                <a:latin typeface="微软雅黑" panose="020B0503020204020204" charset="-122"/>
                <a:ea typeface="微软雅黑" panose="020B0503020204020204" charset="-122"/>
              </a:rPr>
              <a:t>练习三    </a:t>
            </a:r>
            <a:endParaRPr lang="zh-CN" altLang="en-US" sz="3600" b="1" dirty="0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27813" name="文本框 1"/>
          <p:cNvSpPr txBox="1"/>
          <p:nvPr/>
        </p:nvSpPr>
        <p:spPr>
          <a:xfrm>
            <a:off x="95250" y="41275"/>
            <a:ext cx="4605338" cy="460375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义务教育人教版六年级上册</a:t>
            </a: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aphicFrame>
        <p:nvGraphicFramePr>
          <p:cNvPr id="10" name="对象 9"/>
          <p:cNvGraphicFramePr>
            <a:graphicFrameLocks noChangeAspect="1"/>
          </p:cNvGraphicFramePr>
          <p:nvPr/>
        </p:nvGraphicFramePr>
        <p:xfrm>
          <a:off x="2365375" y="2952750"/>
          <a:ext cx="3826510" cy="86233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0" name="Equation" r:id="rId1" imgW="43281600" imgH="9753600" progId="Equation.DSMT4">
                  <p:embed/>
                </p:oleObj>
              </mc:Choice>
              <mc:Fallback>
                <p:oleObj name="Equation" r:id="rId1" imgW="43281600" imgH="9753600" progId="Equation.DSMT4">
                  <p:embed/>
                  <p:pic>
                    <p:nvPicPr>
                      <p:cNvPr id="0" name="对象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5375" y="2952750"/>
                        <a:ext cx="3826510" cy="86233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38100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1" name="组合 10"/>
          <p:cNvGrpSpPr/>
          <p:nvPr/>
        </p:nvGrpSpPr>
        <p:grpSpPr bwMode="auto">
          <a:xfrm>
            <a:off x="1030288" y="3840004"/>
            <a:ext cx="6799580" cy="771843"/>
            <a:chOff x="1277085" y="3704304"/>
            <a:chExt cx="6799518" cy="771843"/>
          </a:xfrm>
        </p:grpSpPr>
        <p:sp>
          <p:nvSpPr>
            <p:cNvPr id="12" name="TextBox 3"/>
            <p:cNvSpPr txBox="1">
              <a:spLocks noChangeArrowheads="1"/>
            </p:cNvSpPr>
            <p:nvPr/>
          </p:nvSpPr>
          <p:spPr bwMode="auto">
            <a:xfrm>
              <a:off x="1277085" y="3879088"/>
              <a:ext cx="6799518" cy="52197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r>
                <a:rPr lang="zh-CN" altLang="en-US" sz="2800" b="1" dirty="0">
                  <a:solidFill>
                    <a:srgbClr val="FF0000"/>
                  </a:solidFill>
                  <a:latin typeface="黑体" panose="02010609060101010101" pitchFamily="2" charset="-122"/>
                  <a:ea typeface="黑体" panose="02010609060101010101" pitchFamily="2" charset="-122"/>
                  <a:cs typeface="黑体" panose="02010609060101010101" pitchFamily="2" charset="-122"/>
                </a:rPr>
                <a:t>答：血液在毛细血管中每秒流动  </a:t>
              </a:r>
              <a:r>
                <a:rPr lang="en-US" altLang="zh-CN" sz="2800" b="1" dirty="0">
                  <a:solidFill>
                    <a:srgbClr val="FF0000"/>
                  </a:solidFill>
                  <a:latin typeface="黑体" panose="02010609060101010101" pitchFamily="2" charset="-122"/>
                  <a:ea typeface="黑体" panose="02010609060101010101" pitchFamily="2" charset="-122"/>
                  <a:cs typeface="黑体" panose="02010609060101010101" pitchFamily="2" charset="-122"/>
                </a:rPr>
                <a:t> </a:t>
              </a:r>
              <a:r>
                <a:rPr lang="zh-CN" altLang="en-US" sz="2800" b="1" dirty="0">
                  <a:solidFill>
                    <a:srgbClr val="FF0000"/>
                  </a:solidFill>
                  <a:latin typeface="黑体" panose="02010609060101010101" pitchFamily="2" charset="-122"/>
                  <a:ea typeface="黑体" panose="02010609060101010101" pitchFamily="2" charset="-122"/>
                  <a:cs typeface="黑体" panose="02010609060101010101" pitchFamily="2" charset="-122"/>
                </a:rPr>
                <a:t>厘米。</a:t>
              </a:r>
              <a:endParaRPr lang="zh-CN" altLang="en-US" sz="2800" b="1" dirty="0">
                <a:solidFill>
                  <a:srgbClr val="FF0000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endParaRPr>
            </a:p>
          </p:txBody>
        </p:sp>
        <p:graphicFrame>
          <p:nvGraphicFramePr>
            <p:cNvPr id="2" name="对象 36"/>
            <p:cNvGraphicFramePr>
              <a:graphicFrameLocks noChangeAspect="1"/>
            </p:cNvGraphicFramePr>
            <p:nvPr/>
          </p:nvGraphicFramePr>
          <p:xfrm>
            <a:off x="6329337" y="3704304"/>
            <a:ext cx="434813" cy="77184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31" name="Equation" r:id="rId3" imgW="5486400" imgH="9753600" progId="Equation.DSMT4">
                    <p:embed/>
                  </p:oleObj>
                </mc:Choice>
                <mc:Fallback>
                  <p:oleObj name="Equation" r:id="rId3" imgW="5486400" imgH="9753600" progId="Equation.DSMT4">
                    <p:embed/>
                    <p:pic>
                      <p:nvPicPr>
                        <p:cNvPr id="0" name="对象 3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329337" y="3704304"/>
                          <a:ext cx="434813" cy="771843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38100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3" name="组合 2"/>
          <p:cNvGrpSpPr/>
          <p:nvPr/>
        </p:nvGrpSpPr>
        <p:grpSpPr>
          <a:xfrm>
            <a:off x="376238" y="730250"/>
            <a:ext cx="8107362" cy="2158365"/>
            <a:chOff x="757238" y="781050"/>
            <a:chExt cx="8107362" cy="2158365"/>
          </a:xfrm>
        </p:grpSpPr>
        <p:sp>
          <p:nvSpPr>
            <p:cNvPr id="15" name="矩形 1"/>
            <p:cNvSpPr>
              <a:spLocks noChangeArrowheads="1"/>
            </p:cNvSpPr>
            <p:nvPr/>
          </p:nvSpPr>
          <p:spPr bwMode="auto">
            <a:xfrm>
              <a:off x="757238" y="781050"/>
              <a:ext cx="8107362" cy="2158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lnSpc>
                  <a:spcPct val="120000"/>
                </a:lnSpc>
              </a:pPr>
              <a:r>
                <a:rPr lang="en-US" altLang="zh-CN" sz="2800" b="1" dirty="0">
                  <a:latin typeface="黑体" panose="02010609060101010101" pitchFamily="2" charset="-122"/>
                  <a:ea typeface="黑体" panose="02010609060101010101" pitchFamily="2" charset="-122"/>
                  <a:cs typeface="黑体" panose="02010609060101010101" pitchFamily="2" charset="-122"/>
                </a:rPr>
                <a:t>1.</a:t>
              </a:r>
              <a:r>
                <a:rPr lang="zh-CN" altLang="en-US" sz="2800" b="1" dirty="0">
                  <a:latin typeface="黑体" panose="02010609060101010101" pitchFamily="2" charset="-122"/>
                  <a:ea typeface="黑体" panose="02010609060101010101" pitchFamily="2" charset="-122"/>
                  <a:cs typeface="黑体" panose="02010609060101010101" pitchFamily="2" charset="-122"/>
                </a:rPr>
                <a:t>人体血液在主动脉中的流动速度约为</a:t>
              </a:r>
              <a:r>
                <a:rPr lang="en-US" altLang="zh-CN" sz="2800" b="1" dirty="0">
                  <a:latin typeface="黑体" panose="02010609060101010101" pitchFamily="2" charset="-122"/>
                  <a:ea typeface="黑体" panose="02010609060101010101" pitchFamily="2" charset="-122"/>
                  <a:cs typeface="黑体" panose="02010609060101010101" pitchFamily="2" charset="-122"/>
                </a:rPr>
                <a:t>20</a:t>
              </a:r>
              <a:r>
                <a:rPr lang="zh-CN" altLang="en-US" sz="2800" b="1" dirty="0">
                  <a:latin typeface="黑体" panose="02010609060101010101" pitchFamily="2" charset="-122"/>
                  <a:ea typeface="黑体" panose="02010609060101010101" pitchFamily="2" charset="-122"/>
                  <a:cs typeface="黑体" panose="02010609060101010101" pitchFamily="2" charset="-122"/>
                </a:rPr>
                <a:t>厘米</a:t>
              </a:r>
              <a:r>
                <a:rPr lang="en-US" altLang="zh-CN" sz="2800" b="1" dirty="0">
                  <a:latin typeface="黑体" panose="02010609060101010101" pitchFamily="2" charset="-122"/>
                  <a:ea typeface="黑体" panose="02010609060101010101" pitchFamily="2" charset="-122"/>
                  <a:cs typeface="黑体" panose="02010609060101010101" pitchFamily="2" charset="-122"/>
                </a:rPr>
                <a:t>/</a:t>
              </a:r>
              <a:r>
                <a:rPr lang="zh-CN" altLang="en-US" sz="2800" b="1" dirty="0">
                  <a:latin typeface="黑体" panose="02010609060101010101" pitchFamily="2" charset="-122"/>
                  <a:ea typeface="黑体" panose="02010609060101010101" pitchFamily="2" charset="-122"/>
                  <a:cs typeface="黑体" panose="02010609060101010101" pitchFamily="2" charset="-122"/>
                </a:rPr>
                <a:t>秒，在静脉中的流动速度约为主动脉中的  ，在毛细血管中的流动速度大约只有静脉中的   。血液在毛细血管中每秒流动多少厘米？</a:t>
              </a:r>
              <a:endParaRPr lang="en-US" altLang="zh-CN" sz="2800" b="1" dirty="0"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endParaRPr>
            </a:p>
          </p:txBody>
        </p:sp>
        <p:graphicFrame>
          <p:nvGraphicFramePr>
            <p:cNvPr id="16" name="对象 36"/>
            <p:cNvGraphicFramePr>
              <a:graphicFrameLocks noChangeAspect="1"/>
            </p:cNvGraphicFramePr>
            <p:nvPr/>
          </p:nvGraphicFramePr>
          <p:xfrm>
            <a:off x="6175375" y="1752600"/>
            <a:ext cx="501650" cy="70167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32" name="Equation" r:id="rId5" imgW="7010400" imgH="9753600" progId="Equation.DSMT4">
                    <p:embed/>
                  </p:oleObj>
                </mc:Choice>
                <mc:Fallback>
                  <p:oleObj name="Equation" r:id="rId5" imgW="7010400" imgH="9753600" progId="Equation.DSMT4">
                    <p:embed/>
                    <p:pic>
                      <p:nvPicPr>
                        <p:cNvPr id="0" name="对象 3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175375" y="1752600"/>
                          <a:ext cx="501650" cy="70167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38100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7" name="对象 36"/>
            <p:cNvGraphicFramePr>
              <a:graphicFrameLocks noChangeAspect="1"/>
            </p:cNvGraphicFramePr>
            <p:nvPr/>
          </p:nvGraphicFramePr>
          <p:xfrm>
            <a:off x="6621463" y="1206500"/>
            <a:ext cx="261937" cy="70167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33" name="" r:id="rId7" imgW="152400" imgH="405765" progId="Equation.DSMT4">
                    <p:embed/>
                  </p:oleObj>
                </mc:Choice>
                <mc:Fallback>
                  <p:oleObj name="" r:id="rId7" imgW="152400" imgH="405765" progId="Equation.DSMT4">
                    <p:embed/>
                    <p:pic>
                      <p:nvPicPr>
                        <p:cNvPr id="0" name="对象 3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621463" y="1206500"/>
                          <a:ext cx="261937" cy="70167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38100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7889" name="文本框 99"/>
          <p:cNvSpPr txBox="1"/>
          <p:nvPr/>
        </p:nvSpPr>
        <p:spPr>
          <a:xfrm>
            <a:off x="514350" y="565150"/>
            <a:ext cx="7975600" cy="1770063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pPr>
              <a:lnSpc>
                <a:spcPct val="130000"/>
              </a:lnSpc>
            </a:pPr>
            <a:r>
              <a:rPr lang="en-US" altLang="zh-CN" sz="2800" b="1">
                <a:solidFill>
                  <a:srgbClr val="000000"/>
                </a:solidFill>
                <a:latin typeface="Times New Roman" panose="02020603050405020304" pitchFamily="2" charset="0"/>
                <a:ea typeface="黑体" panose="02010609060101010101" pitchFamily="2" charset="-122"/>
              </a:rPr>
              <a:t> 2.</a:t>
            </a:r>
            <a:r>
              <a:rPr lang="zh-CN" altLang="en-US" sz="2800" b="1">
                <a:solidFill>
                  <a:srgbClr val="000000"/>
                </a:solidFill>
                <a:latin typeface="Times New Roman" panose="02020603050405020304" pitchFamily="2" charset="0"/>
                <a:ea typeface="黑体" panose="02010609060101010101" pitchFamily="2" charset="-122"/>
              </a:rPr>
              <a:t>海象的寿命大约是</a:t>
            </a:r>
            <a:r>
              <a:rPr lang="en-US" altLang="zh-CN" sz="2800" b="1">
                <a:solidFill>
                  <a:srgbClr val="000000"/>
                </a:solidFill>
                <a:latin typeface="Times New Roman" panose="02020603050405020304" pitchFamily="2" charset="0"/>
                <a:ea typeface="黑体" panose="02010609060101010101" pitchFamily="2" charset="-122"/>
              </a:rPr>
              <a:t>40</a:t>
            </a:r>
            <a:r>
              <a:rPr lang="zh-CN" altLang="en-US" sz="2800" b="1">
                <a:solidFill>
                  <a:srgbClr val="000000"/>
                </a:solidFill>
                <a:latin typeface="Times New Roman" panose="02020603050405020304" pitchFamily="2" charset="0"/>
                <a:ea typeface="黑体" panose="02010609060101010101" pitchFamily="2" charset="-122"/>
              </a:rPr>
              <a:t>年，海狮的寿命是海象的</a:t>
            </a:r>
            <a:endParaRPr lang="zh-CN" altLang="en-US" sz="2800" b="1">
              <a:solidFill>
                <a:srgbClr val="000000"/>
              </a:solidFill>
              <a:latin typeface="Times New Roman" panose="02020603050405020304" pitchFamily="2" charset="0"/>
              <a:ea typeface="黑体" panose="02010609060101010101" pitchFamily="2" charset="-122"/>
            </a:endParaRPr>
          </a:p>
          <a:p>
            <a:pPr>
              <a:lnSpc>
                <a:spcPct val="130000"/>
              </a:lnSpc>
            </a:pPr>
            <a:r>
              <a:rPr lang="zh-CN" altLang="en-US" sz="2800" b="1">
                <a:solidFill>
                  <a:srgbClr val="000000"/>
                </a:solidFill>
                <a:latin typeface="Times New Roman" panose="02020603050405020304" pitchFamily="2" charset="0"/>
                <a:ea typeface="黑体" panose="02010609060101010101" pitchFamily="2" charset="-122"/>
              </a:rPr>
              <a:t>        ，海豹的寿命是海狮的     。海豹的寿命大约</a:t>
            </a:r>
            <a:endParaRPr lang="zh-CN" altLang="en-US" sz="2800" b="1">
              <a:solidFill>
                <a:srgbClr val="000000"/>
              </a:solidFill>
              <a:latin typeface="Times New Roman" panose="02020603050405020304" pitchFamily="2" charset="0"/>
              <a:ea typeface="黑体" panose="02010609060101010101" pitchFamily="2" charset="-122"/>
            </a:endParaRPr>
          </a:p>
          <a:p>
            <a:pPr>
              <a:lnSpc>
                <a:spcPct val="130000"/>
              </a:lnSpc>
            </a:pPr>
            <a:r>
              <a:rPr lang="zh-CN" altLang="en-US" sz="2800" b="1">
                <a:solidFill>
                  <a:srgbClr val="000000"/>
                </a:solidFill>
                <a:latin typeface="Times New Roman" panose="02020603050405020304" pitchFamily="2" charset="0"/>
                <a:ea typeface="黑体" panose="02010609060101010101" pitchFamily="2" charset="-122"/>
              </a:rPr>
              <a:t>    是多少年？</a:t>
            </a:r>
            <a:endParaRPr lang="zh-CN" altLang="en-US" sz="2800" b="1">
              <a:solidFill>
                <a:srgbClr val="000000"/>
              </a:solidFill>
              <a:latin typeface="Times New Roman" panose="02020603050405020304" pitchFamily="2" charset="0"/>
              <a:ea typeface="黑体" panose="02010609060101010101" pitchFamily="2" charset="-122"/>
            </a:endParaRPr>
          </a:p>
        </p:txBody>
      </p:sp>
      <p:grpSp>
        <p:nvGrpSpPr>
          <p:cNvPr id="37890" name="Group 36"/>
          <p:cNvGrpSpPr/>
          <p:nvPr/>
        </p:nvGrpSpPr>
        <p:grpSpPr>
          <a:xfrm>
            <a:off x="944563" y="950913"/>
            <a:ext cx="379412" cy="992187"/>
            <a:chOff x="-52" y="-162"/>
            <a:chExt cx="318" cy="833"/>
          </a:xfrm>
        </p:grpSpPr>
        <p:sp>
          <p:nvSpPr>
            <p:cNvPr id="37891" name="Text Box 37"/>
            <p:cNvSpPr txBox="1"/>
            <p:nvPr/>
          </p:nvSpPr>
          <p:spPr>
            <a:xfrm>
              <a:off x="-52" y="161"/>
              <a:ext cx="318" cy="510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t" anchorCtr="0">
              <a:spAutoFit/>
            </a:bodyPr>
            <a:p>
              <a:pPr>
                <a:lnSpc>
                  <a:spcPct val="120000"/>
                </a:lnSpc>
                <a:spcBef>
                  <a:spcPct val="50000"/>
                </a:spcBef>
              </a:pPr>
              <a:r>
                <a:rPr lang="en-US" altLang="zh-CN" sz="2800" b="1" dirty="0">
                  <a:latin typeface="Times New Roman" panose="02020603050405020304" pitchFamily="2" charset="0"/>
                  <a:ea typeface="黑体" panose="02010609060101010101" pitchFamily="2" charset="-122"/>
                </a:rPr>
                <a:t>4</a:t>
              </a:r>
              <a:endParaRPr lang="en-US" altLang="zh-CN" sz="2800" b="1" dirty="0">
                <a:latin typeface="Times New Roman" panose="02020603050405020304" pitchFamily="2" charset="0"/>
                <a:ea typeface="黑体" panose="02010609060101010101" pitchFamily="2" charset="-122"/>
              </a:endParaRPr>
            </a:p>
          </p:txBody>
        </p:sp>
        <p:sp>
          <p:nvSpPr>
            <p:cNvPr id="37892" name="Text Box 38"/>
            <p:cNvSpPr txBox="1"/>
            <p:nvPr/>
          </p:nvSpPr>
          <p:spPr>
            <a:xfrm>
              <a:off x="-49" y="-162"/>
              <a:ext cx="227" cy="510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t" anchorCtr="0">
              <a:spAutoFit/>
            </a:bodyPr>
            <a:p>
              <a:pPr>
                <a:lnSpc>
                  <a:spcPct val="120000"/>
                </a:lnSpc>
                <a:spcBef>
                  <a:spcPct val="50000"/>
                </a:spcBef>
              </a:pPr>
              <a:r>
                <a:rPr lang="en-US" altLang="zh-CN" sz="2800" b="1" dirty="0">
                  <a:latin typeface="Times New Roman" panose="02020603050405020304" pitchFamily="2" charset="0"/>
                  <a:ea typeface="黑体" panose="02010609060101010101" pitchFamily="2" charset="-122"/>
                </a:rPr>
                <a:t>3</a:t>
              </a:r>
              <a:endParaRPr lang="en-US" altLang="zh-CN" sz="2800" b="1" dirty="0">
                <a:latin typeface="Times New Roman" panose="02020603050405020304" pitchFamily="2" charset="0"/>
                <a:ea typeface="黑体" panose="02010609060101010101" pitchFamily="2" charset="-122"/>
              </a:endParaRPr>
            </a:p>
          </p:txBody>
        </p:sp>
        <p:sp>
          <p:nvSpPr>
            <p:cNvPr id="37893" name="Line 39"/>
            <p:cNvSpPr/>
            <p:nvPr/>
          </p:nvSpPr>
          <p:spPr>
            <a:xfrm>
              <a:off x="0" y="264"/>
              <a:ext cx="227" cy="0"/>
            </a:xfrm>
            <a:prstGeom prst="line">
              <a:avLst/>
            </a:prstGeom>
            <a:ln w="2540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anchor="t" anchorCtr="0"/>
            <a:p>
              <a:endParaRPr lang="zh-CN" altLang="en-US" sz="10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</p:grpSp>
      <p:sp>
        <p:nvSpPr>
          <p:cNvPr id="10" name="文本框 9"/>
          <p:cNvSpPr txBox="1"/>
          <p:nvPr/>
        </p:nvSpPr>
        <p:spPr>
          <a:xfrm>
            <a:off x="2478088" y="2789238"/>
            <a:ext cx="4776787" cy="522287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r>
              <a:rPr lang="en-US" altLang="zh-CN" sz="2800" b="1">
                <a:solidFill>
                  <a:srgbClr val="FF0000"/>
                </a:solidFill>
                <a:latin typeface="Times New Roman" panose="02020603050405020304" pitchFamily="2" charset="0"/>
                <a:ea typeface="黑体" panose="02010609060101010101" pitchFamily="2" charset="-122"/>
              </a:rPr>
              <a:t>40</a:t>
            </a:r>
            <a:r>
              <a:rPr lang="zh-CN" altLang="en-US" sz="2800" b="1">
                <a:solidFill>
                  <a:srgbClr val="FF0000"/>
                </a:solidFill>
                <a:latin typeface="Times New Roman" panose="02020603050405020304" pitchFamily="2" charset="0"/>
                <a:ea typeface="黑体" panose="02010609060101010101" pitchFamily="2" charset="-122"/>
              </a:rPr>
              <a:t>×     ×     </a:t>
            </a:r>
            <a:r>
              <a:rPr lang="en-US" altLang="zh-CN" sz="2800" b="1">
                <a:solidFill>
                  <a:srgbClr val="FF0000"/>
                </a:solidFill>
                <a:latin typeface="Times New Roman" panose="02020603050405020304" pitchFamily="2" charset="0"/>
                <a:ea typeface="黑体" panose="02010609060101010101" pitchFamily="2" charset="-122"/>
              </a:rPr>
              <a:t>=20</a:t>
            </a:r>
            <a:r>
              <a:rPr lang="zh-CN" altLang="en-US" sz="2800" b="1">
                <a:solidFill>
                  <a:srgbClr val="FF0000"/>
                </a:solidFill>
                <a:latin typeface="Times New Roman" panose="02020603050405020304" pitchFamily="2" charset="0"/>
                <a:ea typeface="黑体" panose="02010609060101010101" pitchFamily="2" charset="-122"/>
              </a:rPr>
              <a:t>（年）                   </a:t>
            </a:r>
            <a:endParaRPr lang="zh-CN" altLang="en-US" sz="2800" b="1">
              <a:solidFill>
                <a:srgbClr val="FF0000"/>
              </a:solidFill>
              <a:latin typeface="Times New Roman" panose="02020603050405020304" pitchFamily="2" charset="0"/>
              <a:ea typeface="黑体" panose="02010609060101010101" pitchFamily="2" charset="-122"/>
            </a:endParaRPr>
          </a:p>
        </p:txBody>
      </p:sp>
      <p:grpSp>
        <p:nvGrpSpPr>
          <p:cNvPr id="6" name="Group 36"/>
          <p:cNvGrpSpPr/>
          <p:nvPr/>
        </p:nvGrpSpPr>
        <p:grpSpPr>
          <a:xfrm>
            <a:off x="3295650" y="2495550"/>
            <a:ext cx="368300" cy="1038225"/>
            <a:chOff x="-52" y="-261"/>
            <a:chExt cx="318" cy="872"/>
          </a:xfrm>
        </p:grpSpPr>
        <p:sp>
          <p:nvSpPr>
            <p:cNvPr id="37896" name="Text Box 37"/>
            <p:cNvSpPr txBox="1"/>
            <p:nvPr/>
          </p:nvSpPr>
          <p:spPr>
            <a:xfrm>
              <a:off x="-52" y="101"/>
              <a:ext cx="318" cy="510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t" anchorCtr="0">
              <a:spAutoFit/>
            </a:bodyPr>
            <a:p>
              <a:pPr>
                <a:lnSpc>
                  <a:spcPct val="120000"/>
                </a:lnSpc>
                <a:spcBef>
                  <a:spcPct val="50000"/>
                </a:spcBef>
              </a:pPr>
              <a:r>
                <a:rPr lang="en-US" altLang="zh-CN" sz="2800" b="1" dirty="0">
                  <a:solidFill>
                    <a:srgbClr val="FF0000"/>
                  </a:solidFill>
                  <a:latin typeface="Times New Roman" panose="02020603050405020304" pitchFamily="2" charset="0"/>
                  <a:ea typeface="黑体" panose="02010609060101010101" pitchFamily="2" charset="-122"/>
                </a:rPr>
                <a:t>4</a:t>
              </a:r>
              <a:endParaRPr lang="en-US" altLang="zh-CN" sz="2800" b="1" dirty="0">
                <a:solidFill>
                  <a:srgbClr val="FF0000"/>
                </a:solidFill>
                <a:latin typeface="Times New Roman" panose="02020603050405020304" pitchFamily="2" charset="0"/>
                <a:ea typeface="黑体" panose="02010609060101010101" pitchFamily="2" charset="-122"/>
              </a:endParaRPr>
            </a:p>
          </p:txBody>
        </p:sp>
        <p:sp>
          <p:nvSpPr>
            <p:cNvPr id="37897" name="Text Box 38"/>
            <p:cNvSpPr txBox="1"/>
            <p:nvPr/>
          </p:nvSpPr>
          <p:spPr>
            <a:xfrm>
              <a:off x="-52" y="-261"/>
              <a:ext cx="227" cy="510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t" anchorCtr="0">
              <a:spAutoFit/>
            </a:bodyPr>
            <a:p>
              <a:pPr>
                <a:lnSpc>
                  <a:spcPct val="120000"/>
                </a:lnSpc>
                <a:spcBef>
                  <a:spcPct val="50000"/>
                </a:spcBef>
              </a:pPr>
              <a:r>
                <a:rPr lang="en-US" altLang="zh-CN" sz="2800" b="1" dirty="0">
                  <a:solidFill>
                    <a:srgbClr val="FF0000"/>
                  </a:solidFill>
                  <a:latin typeface="Times New Roman" panose="02020603050405020304" pitchFamily="2" charset="0"/>
                  <a:ea typeface="黑体" panose="02010609060101010101" pitchFamily="2" charset="-122"/>
                </a:rPr>
                <a:t>3</a:t>
              </a:r>
              <a:endParaRPr lang="en-US" altLang="zh-CN" sz="2800" b="1" dirty="0">
                <a:solidFill>
                  <a:srgbClr val="FF0000"/>
                </a:solidFill>
                <a:latin typeface="Times New Roman" panose="02020603050405020304" pitchFamily="2" charset="0"/>
                <a:ea typeface="黑体" panose="02010609060101010101" pitchFamily="2" charset="-122"/>
              </a:endParaRPr>
            </a:p>
          </p:txBody>
        </p:sp>
        <p:sp>
          <p:nvSpPr>
            <p:cNvPr id="37898" name="Line 39"/>
            <p:cNvSpPr/>
            <p:nvPr/>
          </p:nvSpPr>
          <p:spPr>
            <a:xfrm>
              <a:off x="0" y="201"/>
              <a:ext cx="227" cy="0"/>
            </a:xfrm>
            <a:prstGeom prst="line">
              <a:avLst/>
            </a:prstGeom>
            <a:ln w="25400" cap="flat" cmpd="sng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anchor="t" anchorCtr="0"/>
            <a:p>
              <a:endParaRPr lang="zh-CN" altLang="en-US" sz="10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</p:grpSp>
      <p:grpSp>
        <p:nvGrpSpPr>
          <p:cNvPr id="12" name="Group 36"/>
          <p:cNvGrpSpPr/>
          <p:nvPr/>
        </p:nvGrpSpPr>
        <p:grpSpPr>
          <a:xfrm>
            <a:off x="4102100" y="2508250"/>
            <a:ext cx="696913" cy="1014413"/>
            <a:chOff x="0" y="-240"/>
            <a:chExt cx="602" cy="851"/>
          </a:xfrm>
        </p:grpSpPr>
        <p:sp>
          <p:nvSpPr>
            <p:cNvPr id="37900" name="Text Box 37"/>
            <p:cNvSpPr txBox="1"/>
            <p:nvPr/>
          </p:nvSpPr>
          <p:spPr>
            <a:xfrm>
              <a:off x="11" y="101"/>
              <a:ext cx="591" cy="510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 anchor="t" anchorCtr="0">
              <a:spAutoFit/>
            </a:bodyPr>
            <a:p>
              <a:pPr>
                <a:lnSpc>
                  <a:spcPct val="120000"/>
                </a:lnSpc>
                <a:spcBef>
                  <a:spcPct val="50000"/>
                </a:spcBef>
              </a:pPr>
              <a:r>
                <a:rPr lang="en-US" altLang="zh-CN" sz="2800" b="1" dirty="0">
                  <a:solidFill>
                    <a:srgbClr val="FF0000"/>
                  </a:solidFill>
                  <a:latin typeface="Times New Roman" panose="02020603050405020304" pitchFamily="2" charset="0"/>
                  <a:ea typeface="黑体" panose="02010609060101010101" pitchFamily="2" charset="-122"/>
                </a:rPr>
                <a:t>3</a:t>
              </a:r>
              <a:endParaRPr lang="en-US" altLang="zh-CN" sz="2800" b="1" dirty="0">
                <a:solidFill>
                  <a:srgbClr val="FF0000"/>
                </a:solidFill>
                <a:latin typeface="Times New Roman" panose="02020603050405020304" pitchFamily="2" charset="0"/>
                <a:ea typeface="黑体" panose="02010609060101010101" pitchFamily="2" charset="-122"/>
              </a:endParaRPr>
            </a:p>
          </p:txBody>
        </p:sp>
        <p:sp>
          <p:nvSpPr>
            <p:cNvPr id="37901" name="Text Box 38"/>
            <p:cNvSpPr txBox="1"/>
            <p:nvPr/>
          </p:nvSpPr>
          <p:spPr>
            <a:xfrm>
              <a:off x="5" y="-240"/>
              <a:ext cx="227" cy="510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t" anchorCtr="0">
              <a:spAutoFit/>
            </a:bodyPr>
            <a:p>
              <a:pPr>
                <a:lnSpc>
                  <a:spcPct val="120000"/>
                </a:lnSpc>
                <a:spcBef>
                  <a:spcPct val="50000"/>
                </a:spcBef>
              </a:pPr>
              <a:r>
                <a:rPr lang="en-US" altLang="zh-CN" sz="2800" b="1" dirty="0">
                  <a:solidFill>
                    <a:srgbClr val="FF0000"/>
                  </a:solidFill>
                  <a:latin typeface="Times New Roman" panose="02020603050405020304" pitchFamily="2" charset="0"/>
                  <a:ea typeface="黑体" panose="02010609060101010101" pitchFamily="2" charset="-122"/>
                </a:rPr>
                <a:t>2</a:t>
              </a:r>
              <a:endParaRPr lang="en-US" altLang="zh-CN" sz="2800" b="1" dirty="0">
                <a:solidFill>
                  <a:srgbClr val="FF0000"/>
                </a:solidFill>
                <a:latin typeface="Times New Roman" panose="02020603050405020304" pitchFamily="2" charset="0"/>
                <a:ea typeface="黑体" panose="02010609060101010101" pitchFamily="2" charset="-122"/>
              </a:endParaRPr>
            </a:p>
          </p:txBody>
        </p:sp>
        <p:sp>
          <p:nvSpPr>
            <p:cNvPr id="37902" name="Line 39"/>
            <p:cNvSpPr/>
            <p:nvPr/>
          </p:nvSpPr>
          <p:spPr>
            <a:xfrm>
              <a:off x="0" y="201"/>
              <a:ext cx="320" cy="0"/>
            </a:xfrm>
            <a:prstGeom prst="line">
              <a:avLst/>
            </a:prstGeom>
            <a:ln w="25400" cap="flat" cmpd="sng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anchor="t" anchorCtr="0"/>
            <a:p>
              <a:endParaRPr lang="zh-CN" altLang="en-US" sz="10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</p:grpSp>
      <p:sp>
        <p:nvSpPr>
          <p:cNvPr id="22" name="文本框 21"/>
          <p:cNvSpPr txBox="1"/>
          <p:nvPr/>
        </p:nvSpPr>
        <p:spPr>
          <a:xfrm>
            <a:off x="1574800" y="3651250"/>
            <a:ext cx="5480050" cy="522288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r>
              <a:rPr lang="zh-CN" altLang="en-US" sz="2800" b="1">
                <a:solidFill>
                  <a:srgbClr val="FF0000"/>
                </a:solidFill>
                <a:latin typeface="Times New Roman" panose="02020603050405020304" pitchFamily="2" charset="0"/>
                <a:ea typeface="黑体" panose="02010609060101010101" pitchFamily="2" charset="-122"/>
              </a:rPr>
              <a:t>答：海豹的寿命大约是</a:t>
            </a:r>
            <a:r>
              <a:rPr lang="en-US" altLang="zh-CN" sz="2800" b="1">
                <a:solidFill>
                  <a:srgbClr val="FF0000"/>
                </a:solidFill>
                <a:latin typeface="Times New Roman" panose="02020603050405020304" pitchFamily="2" charset="0"/>
                <a:ea typeface="黑体" panose="02010609060101010101" pitchFamily="2" charset="-122"/>
              </a:rPr>
              <a:t>20</a:t>
            </a:r>
            <a:r>
              <a:rPr lang="zh-CN" altLang="en-US" sz="2800" b="1">
                <a:solidFill>
                  <a:srgbClr val="FF0000"/>
                </a:solidFill>
                <a:latin typeface="Times New Roman" panose="02020603050405020304" pitchFamily="2" charset="0"/>
                <a:ea typeface="黑体" panose="02010609060101010101" pitchFamily="2" charset="-122"/>
              </a:rPr>
              <a:t>年。</a:t>
            </a:r>
            <a:endParaRPr lang="zh-CN" altLang="en-US" sz="2800" b="1">
              <a:solidFill>
                <a:srgbClr val="FF0000"/>
              </a:solidFill>
              <a:latin typeface="Times New Roman" panose="02020603050405020304" pitchFamily="2" charset="0"/>
              <a:ea typeface="黑体" panose="02010609060101010101" pitchFamily="2" charset="-122"/>
            </a:endParaRPr>
          </a:p>
        </p:txBody>
      </p:sp>
      <p:grpSp>
        <p:nvGrpSpPr>
          <p:cNvPr id="37905" name="Group 36"/>
          <p:cNvGrpSpPr/>
          <p:nvPr/>
        </p:nvGrpSpPr>
        <p:grpSpPr>
          <a:xfrm>
            <a:off x="4940300" y="985838"/>
            <a:ext cx="608013" cy="1008062"/>
            <a:chOff x="-49" y="-174"/>
            <a:chExt cx="510" cy="844"/>
          </a:xfrm>
        </p:grpSpPr>
        <p:sp>
          <p:nvSpPr>
            <p:cNvPr id="37906" name="Text Box 37"/>
            <p:cNvSpPr txBox="1"/>
            <p:nvPr/>
          </p:nvSpPr>
          <p:spPr>
            <a:xfrm>
              <a:off x="-49" y="161"/>
              <a:ext cx="510" cy="509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 anchor="t" anchorCtr="0">
              <a:spAutoFit/>
            </a:bodyPr>
            <a:p>
              <a:pPr>
                <a:lnSpc>
                  <a:spcPct val="120000"/>
                </a:lnSpc>
                <a:spcBef>
                  <a:spcPct val="50000"/>
                </a:spcBef>
              </a:pPr>
              <a:r>
                <a:rPr lang="en-US" altLang="zh-CN" sz="2800" b="1" dirty="0">
                  <a:latin typeface="Times New Roman" panose="02020603050405020304" pitchFamily="2" charset="0"/>
                  <a:ea typeface="黑体" panose="02010609060101010101" pitchFamily="2" charset="-122"/>
                </a:rPr>
                <a:t>3</a:t>
              </a:r>
              <a:endParaRPr lang="en-US" altLang="zh-CN" sz="2800" b="1" dirty="0">
                <a:latin typeface="Times New Roman" panose="02020603050405020304" pitchFamily="2" charset="0"/>
                <a:ea typeface="黑体" panose="02010609060101010101" pitchFamily="2" charset="-122"/>
              </a:endParaRPr>
            </a:p>
          </p:txBody>
        </p:sp>
        <p:sp>
          <p:nvSpPr>
            <p:cNvPr id="37907" name="Text Box 38"/>
            <p:cNvSpPr txBox="1"/>
            <p:nvPr/>
          </p:nvSpPr>
          <p:spPr>
            <a:xfrm>
              <a:off x="-49" y="-174"/>
              <a:ext cx="227" cy="510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t" anchorCtr="0">
              <a:spAutoFit/>
            </a:bodyPr>
            <a:p>
              <a:pPr>
                <a:lnSpc>
                  <a:spcPct val="120000"/>
                </a:lnSpc>
                <a:spcBef>
                  <a:spcPct val="50000"/>
                </a:spcBef>
              </a:pPr>
              <a:r>
                <a:rPr lang="en-US" altLang="zh-CN" sz="2800" b="1" dirty="0">
                  <a:latin typeface="Times New Roman" panose="02020603050405020304" pitchFamily="2" charset="0"/>
                  <a:ea typeface="黑体" panose="02010609060101010101" pitchFamily="2" charset="-122"/>
                </a:rPr>
                <a:t>2</a:t>
              </a:r>
              <a:endParaRPr lang="en-US" altLang="zh-CN" sz="2800" b="1" dirty="0">
                <a:latin typeface="Times New Roman" panose="02020603050405020304" pitchFamily="2" charset="0"/>
                <a:ea typeface="黑体" panose="02010609060101010101" pitchFamily="2" charset="-122"/>
              </a:endParaRPr>
            </a:p>
          </p:txBody>
        </p:sp>
        <p:sp>
          <p:nvSpPr>
            <p:cNvPr id="37908" name="Line 39"/>
            <p:cNvSpPr/>
            <p:nvPr/>
          </p:nvSpPr>
          <p:spPr>
            <a:xfrm>
              <a:off x="0" y="264"/>
              <a:ext cx="227" cy="0"/>
            </a:xfrm>
            <a:prstGeom prst="line">
              <a:avLst/>
            </a:prstGeom>
            <a:ln w="2540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anchor="t" anchorCtr="0"/>
            <a:p>
              <a:endParaRPr lang="zh-CN" altLang="en-US" sz="10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1"/>
      <p:bldP spid="2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pSp>
        <p:nvGrpSpPr>
          <p:cNvPr id="31745" name="组合 1"/>
          <p:cNvGrpSpPr/>
          <p:nvPr/>
        </p:nvGrpSpPr>
        <p:grpSpPr>
          <a:xfrm>
            <a:off x="139700" y="339725"/>
            <a:ext cx="9004300" cy="1544638"/>
            <a:chOff x="220" y="535"/>
            <a:chExt cx="14180" cy="2432"/>
          </a:xfrm>
        </p:grpSpPr>
        <p:sp>
          <p:nvSpPr>
            <p:cNvPr id="31746" name="文本框 99"/>
            <p:cNvSpPr txBox="1"/>
            <p:nvPr/>
          </p:nvSpPr>
          <p:spPr>
            <a:xfrm>
              <a:off x="220" y="683"/>
              <a:ext cx="14180" cy="2042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 anchor="t" anchorCtr="0">
              <a:spAutoFit/>
            </a:bodyPr>
            <a:p>
              <a:pPr>
                <a:lnSpc>
                  <a:spcPct val="140000"/>
                </a:lnSpc>
              </a:pPr>
              <a:r>
                <a:rPr lang="en-US" altLang="zh-CN" sz="2800" b="1">
                  <a:solidFill>
                    <a:srgbClr val="000000"/>
                  </a:solidFill>
                  <a:latin typeface="Times New Roman" panose="02020603050405020304" pitchFamily="2" charset="0"/>
                  <a:ea typeface="黑体" panose="02010609060101010101" pitchFamily="2" charset="-122"/>
                </a:rPr>
                <a:t>3.</a:t>
              </a:r>
              <a:r>
                <a:rPr lang="zh-CN" altLang="en-US" sz="2800" b="1">
                  <a:solidFill>
                    <a:srgbClr val="000000"/>
                  </a:solidFill>
                  <a:latin typeface="Times New Roman" panose="02020603050405020304" pitchFamily="2" charset="0"/>
                  <a:ea typeface="黑体" panose="02010609060101010101" pitchFamily="2" charset="-122"/>
                </a:rPr>
                <a:t>芍药的花期是</a:t>
              </a:r>
              <a:r>
                <a:rPr lang="en-US" altLang="zh-CN" sz="2800" b="1">
                  <a:solidFill>
                    <a:srgbClr val="000000"/>
                  </a:solidFill>
                  <a:latin typeface="Times New Roman" panose="02020603050405020304" pitchFamily="2" charset="0"/>
                  <a:ea typeface="黑体" panose="02010609060101010101" pitchFamily="2" charset="-122"/>
                </a:rPr>
                <a:t>32</a:t>
              </a:r>
              <a:r>
                <a:rPr lang="zh-CN" altLang="en-US" sz="2800" b="1">
                  <a:solidFill>
                    <a:srgbClr val="000000"/>
                  </a:solidFill>
                  <a:latin typeface="Times New Roman" panose="02020603050405020304" pitchFamily="2" charset="0"/>
                  <a:ea typeface="黑体" panose="02010609060101010101" pitchFamily="2" charset="-122"/>
                </a:rPr>
                <a:t>天，玫瑰的花期是芍药的    ，水仙</a:t>
              </a:r>
              <a:endParaRPr lang="zh-CN" altLang="en-US" sz="2800" b="1">
                <a:solidFill>
                  <a:srgbClr val="000000"/>
                </a:solidFill>
                <a:latin typeface="Times New Roman" panose="02020603050405020304" pitchFamily="2" charset="0"/>
                <a:ea typeface="黑体" panose="02010609060101010101" pitchFamily="2" charset="-122"/>
              </a:endParaRPr>
            </a:p>
            <a:p>
              <a:pPr>
                <a:lnSpc>
                  <a:spcPct val="140000"/>
                </a:lnSpc>
              </a:pPr>
              <a:r>
                <a:rPr lang="zh-CN" altLang="en-US" sz="2800" b="1">
                  <a:solidFill>
                    <a:srgbClr val="000000"/>
                  </a:solidFill>
                  <a:latin typeface="Times New Roman" panose="02020603050405020304" pitchFamily="2" charset="0"/>
                  <a:ea typeface="黑体" panose="02010609060101010101" pitchFamily="2" charset="-122"/>
                </a:rPr>
                <a:t>   的花期是玫瑰的     。水仙的花期是多少天？</a:t>
              </a:r>
              <a:endParaRPr lang="zh-CN" altLang="en-US" sz="2800" b="1">
                <a:solidFill>
                  <a:srgbClr val="000000"/>
                </a:solidFill>
                <a:latin typeface="Times New Roman" panose="02020603050405020304" pitchFamily="2" charset="0"/>
                <a:ea typeface="黑体" panose="02010609060101010101" pitchFamily="2" charset="-122"/>
              </a:endParaRPr>
            </a:p>
          </p:txBody>
        </p:sp>
        <p:grpSp>
          <p:nvGrpSpPr>
            <p:cNvPr id="31747" name="Group 36"/>
            <p:cNvGrpSpPr/>
            <p:nvPr/>
          </p:nvGrpSpPr>
          <p:grpSpPr>
            <a:xfrm>
              <a:off x="4692" y="1404"/>
              <a:ext cx="597" cy="1562"/>
              <a:chOff x="-52" y="-162"/>
              <a:chExt cx="318" cy="833"/>
            </a:xfrm>
          </p:grpSpPr>
          <p:sp>
            <p:nvSpPr>
              <p:cNvPr id="31748" name="Text Box 37"/>
              <p:cNvSpPr txBox="1"/>
              <p:nvPr/>
            </p:nvSpPr>
            <p:spPr>
              <a:xfrm>
                <a:off x="-52" y="161"/>
                <a:ext cx="318" cy="510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anchor="t" anchorCtr="0">
                <a:spAutoFit/>
              </a:bodyPr>
              <a:p>
                <a:pPr>
                  <a:lnSpc>
                    <a:spcPct val="120000"/>
                  </a:lnSpc>
                  <a:spcBef>
                    <a:spcPct val="50000"/>
                  </a:spcBef>
                </a:pPr>
                <a:r>
                  <a:rPr lang="en-US" altLang="zh-CN" sz="2800" b="1" dirty="0">
                    <a:latin typeface="Times New Roman" panose="02020603050405020304" pitchFamily="2" charset="0"/>
                    <a:ea typeface="黑体" panose="02010609060101010101" pitchFamily="2" charset="-122"/>
                  </a:rPr>
                  <a:t>4</a:t>
                </a:r>
                <a:endParaRPr lang="en-US" altLang="zh-CN" sz="2800" b="1" dirty="0">
                  <a:latin typeface="Times New Roman" panose="02020603050405020304" pitchFamily="2" charset="0"/>
                  <a:ea typeface="黑体" panose="02010609060101010101" pitchFamily="2" charset="-122"/>
                </a:endParaRPr>
              </a:p>
            </p:txBody>
          </p:sp>
          <p:sp>
            <p:nvSpPr>
              <p:cNvPr id="31749" name="Text Box 38"/>
              <p:cNvSpPr txBox="1"/>
              <p:nvPr/>
            </p:nvSpPr>
            <p:spPr>
              <a:xfrm>
                <a:off x="-49" y="-162"/>
                <a:ext cx="227" cy="510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anchor="t" anchorCtr="0">
                <a:spAutoFit/>
              </a:bodyPr>
              <a:p>
                <a:pPr>
                  <a:lnSpc>
                    <a:spcPct val="120000"/>
                  </a:lnSpc>
                  <a:spcBef>
                    <a:spcPct val="50000"/>
                  </a:spcBef>
                </a:pPr>
                <a:r>
                  <a:rPr lang="en-US" altLang="zh-CN" sz="2800" b="1" dirty="0">
                    <a:latin typeface="Times New Roman" panose="02020603050405020304" pitchFamily="2" charset="0"/>
                    <a:ea typeface="黑体" panose="02010609060101010101" pitchFamily="2" charset="-122"/>
                  </a:rPr>
                  <a:t>3</a:t>
                </a:r>
                <a:endParaRPr lang="en-US" altLang="zh-CN" sz="2800" b="1" dirty="0">
                  <a:latin typeface="Times New Roman" panose="02020603050405020304" pitchFamily="2" charset="0"/>
                  <a:ea typeface="黑体" panose="02010609060101010101" pitchFamily="2" charset="-122"/>
                </a:endParaRPr>
              </a:p>
            </p:txBody>
          </p:sp>
          <p:sp>
            <p:nvSpPr>
              <p:cNvPr id="31750" name="Line 39"/>
              <p:cNvSpPr/>
              <p:nvPr/>
            </p:nvSpPr>
            <p:spPr>
              <a:xfrm>
                <a:off x="0" y="264"/>
                <a:ext cx="227" cy="0"/>
              </a:xfrm>
              <a:prstGeom prst="line">
                <a:avLst/>
              </a:prstGeom>
              <a:ln w="2540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anchor="t" anchorCtr="0"/>
              <a:p>
                <a:endParaRPr lang="zh-CN" altLang="en-US" sz="100">
                  <a:latin typeface="Arial" panose="020B0604020202020204" pitchFamily="34" charset="0"/>
                  <a:ea typeface="宋体" panose="02010600030101010101" pitchFamily="2" charset="-122"/>
                </a:endParaRPr>
              </a:p>
            </p:txBody>
          </p:sp>
        </p:grpSp>
        <p:grpSp>
          <p:nvGrpSpPr>
            <p:cNvPr id="31751" name="Group 36"/>
            <p:cNvGrpSpPr/>
            <p:nvPr/>
          </p:nvGrpSpPr>
          <p:grpSpPr>
            <a:xfrm>
              <a:off x="10912" y="534"/>
              <a:ext cx="960" cy="1468"/>
              <a:chOff x="-49" y="-174"/>
              <a:chExt cx="510" cy="783"/>
            </a:xfrm>
          </p:grpSpPr>
          <p:sp>
            <p:nvSpPr>
              <p:cNvPr id="31752" name="Text Box 37"/>
              <p:cNvSpPr txBox="1"/>
              <p:nvPr/>
            </p:nvSpPr>
            <p:spPr>
              <a:xfrm>
                <a:off x="-49" y="161"/>
                <a:ext cx="510" cy="448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square" anchor="t" anchorCtr="0">
                <a:spAutoFit/>
              </a:bodyPr>
              <a:p>
                <a:pPr>
                  <a:lnSpc>
                    <a:spcPct val="120000"/>
                  </a:lnSpc>
                  <a:spcBef>
                    <a:spcPct val="50000"/>
                  </a:spcBef>
                </a:pPr>
                <a:r>
                  <a:rPr lang="en-US" altLang="zh-CN" sz="2400" b="1" dirty="0">
                    <a:latin typeface="Times New Roman" panose="02020603050405020304" pitchFamily="2" charset="0"/>
                    <a:ea typeface="黑体" panose="02010609060101010101" pitchFamily="2" charset="-122"/>
                  </a:rPr>
                  <a:t>8</a:t>
                </a:r>
                <a:endParaRPr lang="en-US" altLang="zh-CN" sz="2400" b="1" dirty="0">
                  <a:latin typeface="Times New Roman" panose="02020603050405020304" pitchFamily="2" charset="0"/>
                  <a:ea typeface="黑体" panose="02010609060101010101" pitchFamily="2" charset="-122"/>
                </a:endParaRPr>
              </a:p>
            </p:txBody>
          </p:sp>
          <p:sp>
            <p:nvSpPr>
              <p:cNvPr id="31753" name="Text Box 38"/>
              <p:cNvSpPr txBox="1"/>
              <p:nvPr/>
            </p:nvSpPr>
            <p:spPr>
              <a:xfrm>
                <a:off x="-49" y="-174"/>
                <a:ext cx="227" cy="448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anchor="t" anchorCtr="0">
                <a:spAutoFit/>
              </a:bodyPr>
              <a:p>
                <a:pPr>
                  <a:lnSpc>
                    <a:spcPct val="120000"/>
                  </a:lnSpc>
                  <a:spcBef>
                    <a:spcPct val="50000"/>
                  </a:spcBef>
                </a:pPr>
                <a:r>
                  <a:rPr lang="en-US" altLang="zh-CN" sz="2400" b="1" dirty="0">
                    <a:latin typeface="Times New Roman" panose="02020603050405020304" pitchFamily="2" charset="0"/>
                    <a:ea typeface="黑体" panose="02010609060101010101" pitchFamily="2" charset="-122"/>
                  </a:rPr>
                  <a:t>5</a:t>
                </a:r>
                <a:endParaRPr lang="en-US" altLang="zh-CN" sz="2400" b="1" dirty="0">
                  <a:latin typeface="Times New Roman" panose="02020603050405020304" pitchFamily="2" charset="0"/>
                  <a:ea typeface="黑体" panose="02010609060101010101" pitchFamily="2" charset="-122"/>
                </a:endParaRPr>
              </a:p>
            </p:txBody>
          </p:sp>
          <p:sp>
            <p:nvSpPr>
              <p:cNvPr id="31754" name="Line 39"/>
              <p:cNvSpPr/>
              <p:nvPr/>
            </p:nvSpPr>
            <p:spPr>
              <a:xfrm>
                <a:off x="-32" y="240"/>
                <a:ext cx="227" cy="0"/>
              </a:xfrm>
              <a:prstGeom prst="line">
                <a:avLst/>
              </a:prstGeom>
              <a:ln w="2540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anchor="t" anchorCtr="0"/>
              <a:p>
                <a:endParaRPr lang="zh-CN" altLang="en-US" sz="100">
                  <a:latin typeface="Arial" panose="020B0604020202020204" pitchFamily="34" charset="0"/>
                  <a:ea typeface="宋体" panose="02010600030101010101" pitchFamily="2" charset="-122"/>
                </a:endParaRPr>
              </a:p>
            </p:txBody>
          </p:sp>
        </p:grpSp>
      </p:grpSp>
      <p:grpSp>
        <p:nvGrpSpPr>
          <p:cNvPr id="3" name="组合 2"/>
          <p:cNvGrpSpPr/>
          <p:nvPr/>
        </p:nvGrpSpPr>
        <p:grpSpPr>
          <a:xfrm>
            <a:off x="2254250" y="1965325"/>
            <a:ext cx="4073525" cy="1042988"/>
            <a:chOff x="4525" y="620"/>
            <a:chExt cx="6413" cy="1642"/>
          </a:xfrm>
        </p:grpSpPr>
        <p:sp>
          <p:nvSpPr>
            <p:cNvPr id="31756" name="文本框 9"/>
            <p:cNvSpPr txBox="1"/>
            <p:nvPr/>
          </p:nvSpPr>
          <p:spPr>
            <a:xfrm>
              <a:off x="4525" y="1032"/>
              <a:ext cx="6413" cy="822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 anchor="t" anchorCtr="0">
              <a:spAutoFit/>
            </a:bodyPr>
            <a:p>
              <a:r>
                <a:rPr lang="en-US" altLang="zh-CN" sz="2800" b="1">
                  <a:solidFill>
                    <a:srgbClr val="FF0000"/>
                  </a:solidFill>
                  <a:latin typeface="Times New Roman" panose="02020603050405020304" pitchFamily="2" charset="0"/>
                  <a:ea typeface="黑体" panose="02010609060101010101" pitchFamily="2" charset="-122"/>
                </a:rPr>
                <a:t>    32</a:t>
              </a:r>
              <a:r>
                <a:rPr lang="zh-CN" altLang="en-US" sz="2800" b="1">
                  <a:solidFill>
                    <a:srgbClr val="FF0000"/>
                  </a:solidFill>
                  <a:latin typeface="Times New Roman" panose="02020603050405020304" pitchFamily="2" charset="0"/>
                  <a:ea typeface="黑体" panose="02010609060101010101" pitchFamily="2" charset="-122"/>
                </a:rPr>
                <a:t>×    ×    </a:t>
              </a:r>
              <a:r>
                <a:rPr lang="en-US" altLang="zh-CN" sz="2800" b="1">
                  <a:solidFill>
                    <a:srgbClr val="FF0000"/>
                  </a:solidFill>
                  <a:latin typeface="Times New Roman" panose="02020603050405020304" pitchFamily="2" charset="0"/>
                  <a:ea typeface="黑体" panose="02010609060101010101" pitchFamily="2" charset="-122"/>
                </a:rPr>
                <a:t>=15</a:t>
              </a:r>
              <a:r>
                <a:rPr lang="zh-CN" altLang="en-US" sz="2800" b="1">
                  <a:solidFill>
                    <a:srgbClr val="FF0000"/>
                  </a:solidFill>
                  <a:latin typeface="Times New Roman" panose="02020603050405020304" pitchFamily="2" charset="0"/>
                  <a:ea typeface="黑体" panose="02010609060101010101" pitchFamily="2" charset="-122"/>
                </a:rPr>
                <a:t>（天）                 </a:t>
              </a:r>
              <a:endParaRPr lang="zh-CN" altLang="en-US" sz="2800" b="1">
                <a:solidFill>
                  <a:srgbClr val="FF0000"/>
                </a:solidFill>
                <a:latin typeface="Times New Roman" panose="02020603050405020304" pitchFamily="2" charset="0"/>
                <a:ea typeface="黑体" panose="02010609060101010101" pitchFamily="2" charset="-122"/>
              </a:endParaRPr>
            </a:p>
          </p:txBody>
        </p:sp>
        <p:grpSp>
          <p:nvGrpSpPr>
            <p:cNvPr id="31757" name="Group 36"/>
            <p:cNvGrpSpPr/>
            <p:nvPr/>
          </p:nvGrpSpPr>
          <p:grpSpPr>
            <a:xfrm>
              <a:off x="6313" y="625"/>
              <a:ext cx="597" cy="1637"/>
              <a:chOff x="-52" y="-261"/>
              <a:chExt cx="318" cy="872"/>
            </a:xfrm>
          </p:grpSpPr>
          <p:sp>
            <p:nvSpPr>
              <p:cNvPr id="31758" name="Text Box 37"/>
              <p:cNvSpPr txBox="1"/>
              <p:nvPr/>
            </p:nvSpPr>
            <p:spPr>
              <a:xfrm>
                <a:off x="-52" y="101"/>
                <a:ext cx="318" cy="510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anchor="t" anchorCtr="0">
                <a:spAutoFit/>
              </a:bodyPr>
              <a:p>
                <a:pPr>
                  <a:lnSpc>
                    <a:spcPct val="120000"/>
                  </a:lnSpc>
                  <a:spcBef>
                    <a:spcPct val="50000"/>
                  </a:spcBef>
                </a:pPr>
                <a:r>
                  <a:rPr lang="en-US" altLang="zh-CN" sz="2800" b="1" dirty="0">
                    <a:solidFill>
                      <a:srgbClr val="FF0000"/>
                    </a:solidFill>
                    <a:latin typeface="Times New Roman" panose="02020603050405020304" pitchFamily="2" charset="0"/>
                    <a:ea typeface="黑体" panose="02010609060101010101" pitchFamily="2" charset="-122"/>
                  </a:rPr>
                  <a:t>8</a:t>
                </a:r>
                <a:endParaRPr lang="en-US" altLang="zh-CN" sz="2800" b="1" dirty="0">
                  <a:solidFill>
                    <a:srgbClr val="FF0000"/>
                  </a:solidFill>
                  <a:latin typeface="Times New Roman" panose="02020603050405020304" pitchFamily="2" charset="0"/>
                  <a:ea typeface="黑体" panose="02010609060101010101" pitchFamily="2" charset="-122"/>
                </a:endParaRPr>
              </a:p>
            </p:txBody>
          </p:sp>
          <p:sp>
            <p:nvSpPr>
              <p:cNvPr id="31759" name="Text Box 38"/>
              <p:cNvSpPr txBox="1"/>
              <p:nvPr/>
            </p:nvSpPr>
            <p:spPr>
              <a:xfrm>
                <a:off x="-52" y="-261"/>
                <a:ext cx="227" cy="510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anchor="t" anchorCtr="0">
                <a:spAutoFit/>
              </a:bodyPr>
              <a:p>
                <a:pPr>
                  <a:lnSpc>
                    <a:spcPct val="120000"/>
                  </a:lnSpc>
                  <a:spcBef>
                    <a:spcPct val="50000"/>
                  </a:spcBef>
                </a:pPr>
                <a:r>
                  <a:rPr lang="en-US" altLang="zh-CN" sz="2800" b="1" dirty="0">
                    <a:solidFill>
                      <a:srgbClr val="FF0000"/>
                    </a:solidFill>
                    <a:latin typeface="Times New Roman" panose="02020603050405020304" pitchFamily="2" charset="0"/>
                    <a:ea typeface="黑体" panose="02010609060101010101" pitchFamily="2" charset="-122"/>
                  </a:rPr>
                  <a:t>5</a:t>
                </a:r>
                <a:endParaRPr lang="en-US" altLang="zh-CN" sz="2800" b="1" dirty="0">
                  <a:solidFill>
                    <a:srgbClr val="FF0000"/>
                  </a:solidFill>
                  <a:latin typeface="Times New Roman" panose="02020603050405020304" pitchFamily="2" charset="0"/>
                  <a:ea typeface="黑体" panose="02010609060101010101" pitchFamily="2" charset="-122"/>
                </a:endParaRPr>
              </a:p>
            </p:txBody>
          </p:sp>
          <p:sp>
            <p:nvSpPr>
              <p:cNvPr id="31760" name="Line 39"/>
              <p:cNvSpPr/>
              <p:nvPr/>
            </p:nvSpPr>
            <p:spPr>
              <a:xfrm>
                <a:off x="-16" y="185"/>
                <a:ext cx="227" cy="0"/>
              </a:xfrm>
              <a:prstGeom prst="line">
                <a:avLst/>
              </a:prstGeom>
              <a:ln w="25400" cap="flat" cmpd="sng">
                <a:solidFill>
                  <a:srgbClr val="FF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anchor="t" anchorCtr="0"/>
              <a:p>
                <a:endParaRPr lang="zh-CN" altLang="en-US" sz="100">
                  <a:latin typeface="Arial" panose="020B0604020202020204" pitchFamily="34" charset="0"/>
                  <a:ea typeface="宋体" panose="02010600030101010101" pitchFamily="2" charset="-122"/>
                </a:endParaRPr>
              </a:p>
            </p:txBody>
          </p:sp>
        </p:grpSp>
        <p:grpSp>
          <p:nvGrpSpPr>
            <p:cNvPr id="31761" name="Group 36"/>
            <p:cNvGrpSpPr/>
            <p:nvPr/>
          </p:nvGrpSpPr>
          <p:grpSpPr>
            <a:xfrm>
              <a:off x="7388" y="620"/>
              <a:ext cx="1109" cy="1642"/>
              <a:chOff x="-5" y="-240"/>
              <a:chExt cx="591" cy="876"/>
            </a:xfrm>
          </p:grpSpPr>
          <p:sp>
            <p:nvSpPr>
              <p:cNvPr id="31762" name="Text Box 37"/>
              <p:cNvSpPr txBox="1"/>
              <p:nvPr/>
            </p:nvSpPr>
            <p:spPr>
              <a:xfrm>
                <a:off x="-5" y="125"/>
                <a:ext cx="591" cy="511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square" anchor="t" anchorCtr="0">
                <a:spAutoFit/>
              </a:bodyPr>
              <a:p>
                <a:pPr>
                  <a:lnSpc>
                    <a:spcPct val="120000"/>
                  </a:lnSpc>
                  <a:spcBef>
                    <a:spcPct val="50000"/>
                  </a:spcBef>
                </a:pPr>
                <a:r>
                  <a:rPr lang="en-US" altLang="zh-CN" sz="2800" b="1" dirty="0">
                    <a:solidFill>
                      <a:srgbClr val="FF0000"/>
                    </a:solidFill>
                    <a:latin typeface="Times New Roman" panose="02020603050405020304" pitchFamily="2" charset="0"/>
                    <a:ea typeface="黑体" panose="02010609060101010101" pitchFamily="2" charset="-122"/>
                  </a:rPr>
                  <a:t>4</a:t>
                </a:r>
                <a:endParaRPr lang="en-US" altLang="zh-CN" sz="2800" b="1" dirty="0">
                  <a:solidFill>
                    <a:srgbClr val="FF0000"/>
                  </a:solidFill>
                  <a:latin typeface="Times New Roman" panose="02020603050405020304" pitchFamily="2" charset="0"/>
                  <a:ea typeface="黑体" panose="02010609060101010101" pitchFamily="2" charset="-122"/>
                </a:endParaRPr>
              </a:p>
            </p:txBody>
          </p:sp>
          <p:sp>
            <p:nvSpPr>
              <p:cNvPr id="31763" name="Text Box 38"/>
              <p:cNvSpPr txBox="1"/>
              <p:nvPr/>
            </p:nvSpPr>
            <p:spPr>
              <a:xfrm>
                <a:off x="13" y="-240"/>
                <a:ext cx="283" cy="511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square" anchor="t" anchorCtr="0">
                <a:spAutoFit/>
              </a:bodyPr>
              <a:p>
                <a:pPr>
                  <a:lnSpc>
                    <a:spcPct val="120000"/>
                  </a:lnSpc>
                  <a:spcBef>
                    <a:spcPct val="50000"/>
                  </a:spcBef>
                </a:pPr>
                <a:r>
                  <a:rPr lang="en-US" altLang="zh-CN" sz="2800" b="1" dirty="0">
                    <a:solidFill>
                      <a:srgbClr val="FF0000"/>
                    </a:solidFill>
                    <a:latin typeface="Times New Roman" panose="02020603050405020304" pitchFamily="2" charset="0"/>
                    <a:ea typeface="黑体" panose="02010609060101010101" pitchFamily="2" charset="-122"/>
                  </a:rPr>
                  <a:t>3</a:t>
                </a:r>
                <a:endParaRPr lang="en-US" altLang="zh-CN" sz="2800" b="1" dirty="0">
                  <a:solidFill>
                    <a:srgbClr val="FF0000"/>
                  </a:solidFill>
                  <a:latin typeface="Times New Roman" panose="02020603050405020304" pitchFamily="2" charset="0"/>
                  <a:ea typeface="黑体" panose="02010609060101010101" pitchFamily="2" charset="-122"/>
                </a:endParaRPr>
              </a:p>
            </p:txBody>
          </p:sp>
          <p:sp>
            <p:nvSpPr>
              <p:cNvPr id="31764" name="Line 39"/>
              <p:cNvSpPr/>
              <p:nvPr/>
            </p:nvSpPr>
            <p:spPr>
              <a:xfrm>
                <a:off x="32" y="209"/>
                <a:ext cx="257" cy="1"/>
              </a:xfrm>
              <a:prstGeom prst="line">
                <a:avLst/>
              </a:prstGeom>
              <a:ln w="25400" cap="flat" cmpd="sng">
                <a:solidFill>
                  <a:srgbClr val="FF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anchor="t" anchorCtr="0"/>
              <a:p>
                <a:endParaRPr lang="zh-CN" altLang="en-US" sz="100">
                  <a:latin typeface="Arial" panose="020B0604020202020204" pitchFamily="34" charset="0"/>
                  <a:ea typeface="宋体" panose="02010600030101010101" pitchFamily="2" charset="-122"/>
                </a:endParaRPr>
              </a:p>
            </p:txBody>
          </p:sp>
        </p:grpSp>
      </p:grpSp>
      <p:sp>
        <p:nvSpPr>
          <p:cNvPr id="22" name="文本框 21"/>
          <p:cNvSpPr txBox="1"/>
          <p:nvPr/>
        </p:nvSpPr>
        <p:spPr>
          <a:xfrm>
            <a:off x="2100263" y="3143250"/>
            <a:ext cx="4164012" cy="522288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r>
              <a:rPr lang="zh-CN" altLang="en-US" sz="2800" b="1">
                <a:solidFill>
                  <a:srgbClr val="FF0000"/>
                </a:solidFill>
                <a:latin typeface="Times New Roman" panose="02020603050405020304" pitchFamily="2" charset="0"/>
                <a:ea typeface="黑体" panose="02010609060101010101" pitchFamily="2" charset="-122"/>
              </a:rPr>
              <a:t>答：水仙的花期是</a:t>
            </a:r>
            <a:r>
              <a:rPr lang="en-US" altLang="zh-CN" sz="2800" b="1">
                <a:solidFill>
                  <a:srgbClr val="FF0000"/>
                </a:solidFill>
                <a:latin typeface="Times New Roman" panose="02020603050405020304" pitchFamily="2" charset="0"/>
                <a:ea typeface="黑体" panose="02010609060101010101" pitchFamily="2" charset="-122"/>
              </a:rPr>
              <a:t>15</a:t>
            </a:r>
            <a:r>
              <a:rPr lang="zh-CN" altLang="en-US" sz="2800" b="1">
                <a:solidFill>
                  <a:srgbClr val="FF0000"/>
                </a:solidFill>
                <a:latin typeface="Times New Roman" panose="02020603050405020304" pitchFamily="2" charset="0"/>
                <a:ea typeface="黑体" panose="02010609060101010101" pitchFamily="2" charset="-122"/>
              </a:rPr>
              <a:t>天。</a:t>
            </a:r>
            <a:endParaRPr lang="zh-CN" altLang="en-US" sz="2800" b="1">
              <a:solidFill>
                <a:srgbClr val="FF0000"/>
              </a:solidFill>
              <a:latin typeface="Times New Roman" panose="02020603050405020304" pitchFamily="2" charset="0"/>
              <a:ea typeface="黑体" panose="02010609060101010101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5841" name="矩形 5"/>
          <p:cNvSpPr/>
          <p:nvPr/>
        </p:nvSpPr>
        <p:spPr>
          <a:xfrm>
            <a:off x="304800" y="614680"/>
            <a:ext cx="9248140" cy="1770380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pPr>
              <a:lnSpc>
                <a:spcPct val="130000"/>
              </a:lnSpc>
            </a:pPr>
            <a:r>
              <a:rPr lang="en-US" altLang="zh-CN" sz="2800" b="1" dirty="0">
                <a:latin typeface="Times New Roman" panose="02020603050405020304" pitchFamily="2" charset="0"/>
                <a:ea typeface="黑体" panose="02010609060101010101" pitchFamily="2" charset="-122"/>
                <a:sym typeface="Times New Roman" panose="02020603050405020304" pitchFamily="2" charset="0"/>
              </a:rPr>
              <a:t>4.</a:t>
            </a:r>
            <a:r>
              <a:rPr lang="zh-CN" altLang="en-US" sz="2800" b="1" dirty="0">
                <a:latin typeface="Times New Roman" panose="02020603050405020304" pitchFamily="2" charset="0"/>
                <a:ea typeface="黑体" panose="02010609060101010101" pitchFamily="2" charset="-122"/>
                <a:sym typeface="Times New Roman" panose="02020603050405020304" pitchFamily="2" charset="0"/>
              </a:rPr>
              <a:t>昆虫飞行时需要振动翅膀。蜜蜂每秒振动翅膀</a:t>
            </a:r>
            <a:endParaRPr lang="zh-CN" altLang="en-US" sz="2800" b="1" dirty="0">
              <a:latin typeface="Times New Roman" panose="02020603050405020304" pitchFamily="2" charset="0"/>
              <a:ea typeface="黑体" panose="02010609060101010101" pitchFamily="2" charset="-122"/>
              <a:sym typeface="Times New Roman" panose="02020603050405020304" pitchFamily="2" charset="0"/>
            </a:endParaRPr>
          </a:p>
          <a:p>
            <a:pPr>
              <a:lnSpc>
                <a:spcPct val="130000"/>
              </a:lnSpc>
            </a:pPr>
            <a:r>
              <a:rPr lang="zh-CN" altLang="en-US" sz="2800" b="1" dirty="0">
                <a:latin typeface="Times New Roman" panose="02020603050405020304" pitchFamily="2" charset="0"/>
                <a:ea typeface="黑体" panose="02010609060101010101" pitchFamily="2" charset="-122"/>
                <a:sym typeface="Times New Roman" panose="02020603050405020304" pitchFamily="2" charset="0"/>
              </a:rPr>
              <a:t>   </a:t>
            </a:r>
            <a:r>
              <a:rPr lang="en-US" altLang="zh-CN" sz="2800" b="1" dirty="0">
                <a:latin typeface="Times New Roman" panose="02020603050405020304" pitchFamily="2" charset="0"/>
                <a:ea typeface="黑体" panose="02010609060101010101" pitchFamily="2" charset="-122"/>
                <a:sym typeface="Times New Roman" panose="02020603050405020304" pitchFamily="2" charset="0"/>
              </a:rPr>
              <a:t>236</a:t>
            </a:r>
            <a:r>
              <a:rPr lang="zh-CN" altLang="en-US" sz="2800" b="1" dirty="0">
                <a:latin typeface="Times New Roman" panose="02020603050405020304" pitchFamily="2" charset="0"/>
                <a:ea typeface="黑体" panose="02010609060101010101" pitchFamily="2" charset="-122"/>
                <a:sym typeface="Times New Roman" panose="02020603050405020304" pitchFamily="2" charset="0"/>
              </a:rPr>
              <a:t>次，蝗虫每秒振动翅膀的次数比蜜蜂少     。</a:t>
            </a:r>
            <a:endParaRPr lang="zh-CN" altLang="en-US" sz="2800" b="1" dirty="0">
              <a:latin typeface="Times New Roman" panose="02020603050405020304" pitchFamily="2" charset="0"/>
              <a:ea typeface="黑体" panose="02010609060101010101" pitchFamily="2" charset="-122"/>
              <a:sym typeface="Times New Roman" panose="02020603050405020304" pitchFamily="2" charset="0"/>
            </a:endParaRPr>
          </a:p>
          <a:p>
            <a:pPr>
              <a:lnSpc>
                <a:spcPct val="130000"/>
              </a:lnSpc>
            </a:pPr>
            <a:r>
              <a:rPr lang="zh-CN" altLang="en-US" sz="2800" b="1" dirty="0">
                <a:latin typeface="Times New Roman" panose="02020603050405020304" pitchFamily="2" charset="0"/>
                <a:ea typeface="黑体" panose="02010609060101010101" pitchFamily="2" charset="-122"/>
                <a:sym typeface="Times New Roman" panose="02020603050405020304" pitchFamily="2" charset="0"/>
              </a:rPr>
              <a:t> </a:t>
            </a:r>
            <a:r>
              <a:rPr lang="en-US" altLang="zh-CN" sz="2800" b="1" dirty="0">
                <a:latin typeface="Times New Roman" panose="02020603050405020304" pitchFamily="2" charset="0"/>
                <a:ea typeface="黑体" panose="02010609060101010101" pitchFamily="2" charset="-122"/>
                <a:sym typeface="Times New Roman" panose="02020603050405020304" pitchFamily="2" charset="0"/>
              </a:rPr>
              <a:t>  </a:t>
            </a:r>
            <a:r>
              <a:rPr lang="zh-CN" altLang="en-US" sz="2800" b="1" dirty="0">
                <a:latin typeface="Times New Roman" panose="02020603050405020304" pitchFamily="2" charset="0"/>
                <a:ea typeface="黑体" panose="02010609060101010101" pitchFamily="2" charset="-122"/>
                <a:sym typeface="Times New Roman" panose="02020603050405020304" pitchFamily="2" charset="0"/>
              </a:rPr>
              <a:t>蝗虫每秒振动翅膀多少次 ？</a:t>
            </a:r>
            <a:r>
              <a:rPr lang="zh-CN" altLang="en-US" sz="2400" b="1" dirty="0">
                <a:latin typeface="Times New Roman" panose="02020603050405020304" pitchFamily="2" charset="0"/>
                <a:ea typeface="黑体" panose="02010609060101010101" pitchFamily="2" charset="-122"/>
                <a:sym typeface="Times New Roman" panose="02020603050405020304" pitchFamily="2" charset="0"/>
              </a:rPr>
              <a:t> </a:t>
            </a:r>
            <a:endParaRPr lang="zh-CN" altLang="en-US" sz="2400" b="1" dirty="0">
              <a:latin typeface="Times New Roman" panose="02020603050405020304" pitchFamily="2" charset="0"/>
              <a:ea typeface="黑体" panose="02010609060101010101" pitchFamily="2" charset="-122"/>
              <a:sym typeface="Times New Roman" panose="02020603050405020304" pitchFamily="2" charset="0"/>
            </a:endParaRPr>
          </a:p>
        </p:txBody>
      </p:sp>
      <p:graphicFrame>
        <p:nvGraphicFramePr>
          <p:cNvPr id="35842" name="对象 1"/>
          <p:cNvGraphicFramePr>
            <a:graphicFrameLocks noChangeAspect="1"/>
          </p:cNvGraphicFramePr>
          <p:nvPr/>
        </p:nvGraphicFramePr>
        <p:xfrm>
          <a:off x="7295198" y="1214438"/>
          <a:ext cx="479425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6" name="" r:id="rId1" imgW="330200" imgH="444500" progId="Equation.DSMT4">
                  <p:embed/>
                </p:oleObj>
              </mc:Choice>
              <mc:Fallback>
                <p:oleObj name="" r:id="rId1" imgW="330200" imgH="444500" progId="Equation.DSMT4">
                  <p:embed/>
                  <p:pic>
                    <p:nvPicPr>
                      <p:cNvPr id="0" name="图片 3075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7295198" y="1214438"/>
                        <a:ext cx="479425" cy="6477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36869" name="TextBox 2"/>
          <p:cNvSpPr txBox="1"/>
          <p:nvPr/>
        </p:nvSpPr>
        <p:spPr>
          <a:xfrm>
            <a:off x="1219200" y="3867150"/>
            <a:ext cx="5776595" cy="565150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pPr>
              <a:lnSpc>
                <a:spcPct val="110000"/>
              </a:lnSpc>
            </a:pP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2" charset="0"/>
                <a:ea typeface="黑体" panose="02010609060101010101" pitchFamily="2" charset="-122"/>
                <a:sym typeface="Times New Roman" panose="02020603050405020304" pitchFamily="2" charset="0"/>
              </a:rPr>
              <a:t>答：蝗虫每秒能振动翅膀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2" charset="0"/>
                <a:ea typeface="黑体" panose="02010609060101010101" pitchFamily="2" charset="-122"/>
                <a:sym typeface="Times New Roman" panose="02020603050405020304" pitchFamily="2" charset="0"/>
              </a:rPr>
              <a:t>18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2" charset="0"/>
                <a:ea typeface="黑体" panose="02010609060101010101" pitchFamily="2" charset="-122"/>
                <a:sym typeface="Times New Roman" panose="02020603050405020304" pitchFamily="2" charset="0"/>
              </a:rPr>
              <a:t>次。</a:t>
            </a:r>
            <a:endParaRPr lang="zh-CN" altLang="en-US" sz="2800" b="1" dirty="0">
              <a:solidFill>
                <a:srgbClr val="FF0000"/>
              </a:solidFill>
              <a:latin typeface="Times New Roman" panose="02020603050405020304" pitchFamily="2" charset="0"/>
              <a:ea typeface="黑体" panose="02010609060101010101" pitchFamily="2" charset="-122"/>
              <a:sym typeface="Times New Roman" panose="02020603050405020304" pitchFamily="2" charset="0"/>
            </a:endParaRPr>
          </a:p>
        </p:txBody>
      </p:sp>
      <p:grpSp>
        <p:nvGrpSpPr>
          <p:cNvPr id="2" name="组合 1"/>
          <p:cNvGrpSpPr/>
          <p:nvPr/>
        </p:nvGrpSpPr>
        <p:grpSpPr>
          <a:xfrm>
            <a:off x="2047558" y="2684463"/>
            <a:ext cx="3970337" cy="868362"/>
            <a:chOff x="2525" y="3632"/>
            <a:chExt cx="6254" cy="1367"/>
          </a:xfrm>
        </p:grpSpPr>
        <p:graphicFrame>
          <p:nvGraphicFramePr>
            <p:cNvPr id="35850" name="对象 9"/>
            <p:cNvGraphicFramePr>
              <a:graphicFrameLocks noChangeAspect="1"/>
            </p:cNvGraphicFramePr>
            <p:nvPr/>
          </p:nvGraphicFramePr>
          <p:xfrm>
            <a:off x="2525" y="3632"/>
            <a:ext cx="3265" cy="136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77" name="" r:id="rId3" imgW="939165" imgH="393700" progId="Equation.DSMT4">
                    <p:embed/>
                  </p:oleObj>
                </mc:Choice>
                <mc:Fallback>
                  <p:oleObj name="" r:id="rId3" imgW="939165" imgH="393700" progId="Equation.DSMT4">
                    <p:embed/>
                    <p:pic>
                      <p:nvPicPr>
                        <p:cNvPr id="0" name="图片 3076"/>
                        <p:cNvPicPr/>
                        <p:nvPr/>
                      </p:nvPicPr>
                      <p:blipFill>
                        <a:blip r:embed="rId4"/>
                        <a:stretch>
                          <a:fillRect/>
                        </a:stretch>
                      </p:blipFill>
                      <p:spPr>
                        <a:xfrm>
                          <a:off x="2525" y="3632"/>
                          <a:ext cx="3265" cy="1367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35851" name="文本框 3"/>
            <p:cNvSpPr txBox="1"/>
            <p:nvPr/>
          </p:nvSpPr>
          <p:spPr>
            <a:xfrm>
              <a:off x="5864" y="3905"/>
              <a:ext cx="2915" cy="822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 anchor="t" anchorCtr="0">
              <a:spAutoFit/>
            </a:bodyPr>
            <a:p>
              <a:r>
                <a:rPr lang="en-US" altLang="zh-CN" sz="2800" b="1">
                  <a:solidFill>
                    <a:srgbClr val="FF0000"/>
                  </a:solidFill>
                  <a:latin typeface="Times New Roman" panose="02020603050405020304" pitchFamily="2" charset="0"/>
                  <a:ea typeface="黑体" panose="02010609060101010101" pitchFamily="2" charset="-122"/>
                </a:rPr>
                <a:t>=18</a:t>
              </a:r>
              <a:r>
                <a:rPr lang="zh-CN" altLang="en-US" sz="2800" b="1">
                  <a:solidFill>
                    <a:srgbClr val="FF0000"/>
                  </a:solidFill>
                  <a:latin typeface="Times New Roman" panose="02020603050405020304" pitchFamily="2" charset="0"/>
                  <a:ea typeface="黑体" panose="02010609060101010101" pitchFamily="2" charset="-122"/>
                </a:rPr>
                <a:t>（次）</a:t>
              </a:r>
              <a:endParaRPr lang="zh-CN" altLang="en-US" sz="2800" b="1">
                <a:solidFill>
                  <a:srgbClr val="FF0000"/>
                </a:solidFill>
                <a:latin typeface="Times New Roman" panose="02020603050405020304" pitchFamily="2" charset="0"/>
                <a:ea typeface="黑体" panose="02010609060101010101" pitchFamily="2" charset="-122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686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68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68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86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6865" name="文本框 99"/>
          <p:cNvSpPr txBox="1"/>
          <p:nvPr/>
        </p:nvSpPr>
        <p:spPr>
          <a:xfrm>
            <a:off x="485775" y="511175"/>
            <a:ext cx="7773988" cy="1383665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pPr>
              <a:lnSpc>
                <a:spcPct val="150000"/>
              </a:lnSpc>
            </a:pPr>
            <a:r>
              <a:rPr lang="en-US" altLang="zh-CN" sz="2800" b="1">
                <a:solidFill>
                  <a:srgbClr val="000000"/>
                </a:solidFill>
                <a:latin typeface="Times New Roman" panose="02020603050405020304" pitchFamily="2" charset="0"/>
                <a:ea typeface="黑体" panose="02010609060101010101" pitchFamily="2" charset="-122"/>
              </a:rPr>
              <a:t> 5.</a:t>
            </a:r>
            <a:r>
              <a:rPr lang="zh-CN" altLang="en-US" sz="2800" b="1">
                <a:solidFill>
                  <a:srgbClr val="000000"/>
                </a:solidFill>
                <a:latin typeface="Times New Roman" panose="02020603050405020304" pitchFamily="2" charset="0"/>
                <a:ea typeface="黑体" panose="02010609060101010101" pitchFamily="2" charset="-122"/>
              </a:rPr>
              <a:t>鸡的孵化期是</a:t>
            </a:r>
            <a:r>
              <a:rPr lang="en-US" altLang="zh-CN" sz="2800" b="1">
                <a:solidFill>
                  <a:srgbClr val="000000"/>
                </a:solidFill>
                <a:latin typeface="Times New Roman" panose="02020603050405020304" pitchFamily="2" charset="0"/>
                <a:ea typeface="黑体" panose="02010609060101010101" pitchFamily="2" charset="-122"/>
              </a:rPr>
              <a:t>21</a:t>
            </a:r>
            <a:r>
              <a:rPr lang="zh-CN" altLang="en-US" sz="2800" b="1">
                <a:solidFill>
                  <a:srgbClr val="000000"/>
                </a:solidFill>
                <a:latin typeface="Times New Roman" panose="02020603050405020304" pitchFamily="2" charset="0"/>
                <a:ea typeface="黑体" panose="02010609060101010101" pitchFamily="2" charset="-122"/>
              </a:rPr>
              <a:t>天，鸭的孵化期比鸡长    。</a:t>
            </a:r>
            <a:endParaRPr lang="zh-CN" altLang="en-US" sz="2800" b="1">
              <a:solidFill>
                <a:srgbClr val="000000"/>
              </a:solidFill>
              <a:latin typeface="Times New Roman" panose="02020603050405020304" pitchFamily="2" charset="0"/>
              <a:ea typeface="黑体" panose="0201060906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2800" b="1">
                <a:solidFill>
                  <a:srgbClr val="000000"/>
                </a:solidFill>
                <a:latin typeface="Times New Roman" panose="02020603050405020304" pitchFamily="2" charset="0"/>
                <a:ea typeface="黑体" panose="02010609060101010101" pitchFamily="2" charset="-122"/>
              </a:rPr>
              <a:t>   鸭的孵化期是多少天？</a:t>
            </a:r>
            <a:endParaRPr lang="zh-CN" altLang="en-US" sz="2800" b="1">
              <a:solidFill>
                <a:srgbClr val="000000"/>
              </a:solidFill>
              <a:latin typeface="Times New Roman" panose="02020603050405020304" pitchFamily="2" charset="0"/>
              <a:ea typeface="黑体" panose="02010609060101010101" pitchFamily="2" charset="-122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2005013" y="2228850"/>
            <a:ext cx="5205412" cy="693738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r>
              <a:rPr lang="en-US" altLang="zh-CN" sz="2800" b="1">
                <a:solidFill>
                  <a:srgbClr val="FF0000"/>
                </a:solidFill>
                <a:latin typeface="Times New Roman" panose="02020603050405020304" pitchFamily="2" charset="0"/>
                <a:ea typeface="黑体" panose="02010609060101010101" pitchFamily="2" charset="-122"/>
              </a:rPr>
              <a:t>    21</a:t>
            </a:r>
            <a:r>
              <a:rPr lang="zh-CN" altLang="en-US" sz="2800" b="1">
                <a:solidFill>
                  <a:srgbClr val="FF0000"/>
                </a:solidFill>
                <a:latin typeface="Times New Roman" panose="02020603050405020304" pitchFamily="2" charset="0"/>
                <a:ea typeface="黑体" panose="02010609060101010101" pitchFamily="2" charset="-122"/>
              </a:rPr>
              <a:t>×（</a:t>
            </a:r>
            <a:r>
              <a:rPr lang="en-US" altLang="zh-CN" sz="2800" b="1">
                <a:solidFill>
                  <a:srgbClr val="FF0000"/>
                </a:solidFill>
                <a:latin typeface="Times New Roman" panose="02020603050405020304" pitchFamily="2" charset="0"/>
                <a:ea typeface="黑体" panose="02010609060101010101" pitchFamily="2" charset="-122"/>
              </a:rPr>
              <a:t>1+      </a:t>
            </a:r>
            <a:r>
              <a:rPr lang="zh-CN" altLang="en-US" sz="2800" b="1">
                <a:solidFill>
                  <a:srgbClr val="FF0000"/>
                </a:solidFill>
                <a:latin typeface="Times New Roman" panose="02020603050405020304" pitchFamily="2" charset="0"/>
                <a:ea typeface="黑体" panose="02010609060101010101" pitchFamily="2" charset="-122"/>
              </a:rPr>
              <a:t>）</a:t>
            </a:r>
            <a:r>
              <a:rPr lang="en-US" altLang="zh-CN" sz="2800" b="1">
                <a:solidFill>
                  <a:srgbClr val="FF0000"/>
                </a:solidFill>
                <a:latin typeface="Times New Roman" panose="02020603050405020304" pitchFamily="2" charset="0"/>
                <a:ea typeface="黑体" panose="02010609060101010101" pitchFamily="2" charset="-122"/>
              </a:rPr>
              <a:t>=28</a:t>
            </a:r>
            <a:r>
              <a:rPr lang="zh-CN" altLang="en-US" sz="2800" b="1">
                <a:solidFill>
                  <a:srgbClr val="FF0000"/>
                </a:solidFill>
                <a:latin typeface="Times New Roman" panose="02020603050405020304" pitchFamily="2" charset="0"/>
                <a:ea typeface="黑体" panose="02010609060101010101" pitchFamily="2" charset="-122"/>
              </a:rPr>
              <a:t>（天）</a:t>
            </a:r>
            <a:endParaRPr lang="zh-CN" altLang="en-US" sz="2800" b="1">
              <a:solidFill>
                <a:srgbClr val="FF0000"/>
              </a:solidFill>
              <a:latin typeface="Times New Roman" panose="02020603050405020304" pitchFamily="2" charset="0"/>
              <a:ea typeface="黑体" panose="02010609060101010101" pitchFamily="2" charset="-122"/>
            </a:endParaRPr>
          </a:p>
          <a:p>
            <a:pPr>
              <a:lnSpc>
                <a:spcPct val="40000"/>
              </a:lnSpc>
            </a:pPr>
            <a:r>
              <a:rPr lang="zh-CN" altLang="en-US" sz="2800" b="1">
                <a:solidFill>
                  <a:srgbClr val="FF0000"/>
                </a:solidFill>
                <a:latin typeface="Times New Roman" panose="02020603050405020304" pitchFamily="2" charset="0"/>
                <a:ea typeface="黑体" panose="02010609060101010101" pitchFamily="2" charset="-122"/>
              </a:rPr>
              <a:t>                   </a:t>
            </a:r>
            <a:endParaRPr lang="zh-CN" altLang="en-US" sz="2800" b="1">
              <a:solidFill>
                <a:srgbClr val="FF0000"/>
              </a:solidFill>
              <a:latin typeface="Times New Roman" panose="02020603050405020304" pitchFamily="2" charset="0"/>
              <a:ea typeface="黑体" panose="02010609060101010101" pitchFamily="2" charset="-122"/>
            </a:endParaRPr>
          </a:p>
        </p:txBody>
      </p:sp>
      <p:grpSp>
        <p:nvGrpSpPr>
          <p:cNvPr id="36867" name="Group 36"/>
          <p:cNvGrpSpPr/>
          <p:nvPr/>
        </p:nvGrpSpPr>
        <p:grpSpPr>
          <a:xfrm>
            <a:off x="6983413" y="403225"/>
            <a:ext cx="609600" cy="1006475"/>
            <a:chOff x="-49" y="-174"/>
            <a:chExt cx="510" cy="845"/>
          </a:xfrm>
        </p:grpSpPr>
        <p:sp>
          <p:nvSpPr>
            <p:cNvPr id="36868" name="Text Box 37"/>
            <p:cNvSpPr txBox="1"/>
            <p:nvPr/>
          </p:nvSpPr>
          <p:spPr>
            <a:xfrm>
              <a:off x="-49" y="161"/>
              <a:ext cx="510" cy="510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 anchor="t" anchorCtr="0">
              <a:spAutoFit/>
            </a:bodyPr>
            <a:p>
              <a:pPr>
                <a:lnSpc>
                  <a:spcPct val="120000"/>
                </a:lnSpc>
                <a:spcBef>
                  <a:spcPct val="50000"/>
                </a:spcBef>
              </a:pPr>
              <a:r>
                <a:rPr lang="en-US" altLang="zh-CN" sz="2800" b="1" dirty="0">
                  <a:latin typeface="Times New Roman" panose="02020603050405020304" pitchFamily="2" charset="0"/>
                  <a:ea typeface="黑体" panose="02010609060101010101" pitchFamily="2" charset="-122"/>
                </a:rPr>
                <a:t>3</a:t>
              </a:r>
              <a:endParaRPr lang="en-US" altLang="zh-CN" sz="2800" b="1" dirty="0">
                <a:latin typeface="Times New Roman" panose="02020603050405020304" pitchFamily="2" charset="0"/>
                <a:ea typeface="黑体" panose="02010609060101010101" pitchFamily="2" charset="-122"/>
              </a:endParaRPr>
            </a:p>
          </p:txBody>
        </p:sp>
        <p:sp>
          <p:nvSpPr>
            <p:cNvPr id="36869" name="Text Box 38"/>
            <p:cNvSpPr txBox="1"/>
            <p:nvPr/>
          </p:nvSpPr>
          <p:spPr>
            <a:xfrm>
              <a:off x="-49" y="-174"/>
              <a:ext cx="227" cy="510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t" anchorCtr="0">
              <a:spAutoFit/>
            </a:bodyPr>
            <a:p>
              <a:pPr>
                <a:lnSpc>
                  <a:spcPct val="120000"/>
                </a:lnSpc>
                <a:spcBef>
                  <a:spcPct val="50000"/>
                </a:spcBef>
              </a:pPr>
              <a:r>
                <a:rPr lang="en-US" altLang="zh-CN" sz="2800" b="1" dirty="0">
                  <a:latin typeface="Times New Roman" panose="02020603050405020304" pitchFamily="2" charset="0"/>
                  <a:ea typeface="黑体" panose="02010609060101010101" pitchFamily="2" charset="-122"/>
                </a:rPr>
                <a:t>1</a:t>
              </a:r>
              <a:endParaRPr lang="en-US" altLang="zh-CN" sz="2800" b="1" dirty="0">
                <a:latin typeface="Times New Roman" panose="02020603050405020304" pitchFamily="2" charset="0"/>
                <a:ea typeface="黑体" panose="02010609060101010101" pitchFamily="2" charset="-122"/>
              </a:endParaRPr>
            </a:p>
          </p:txBody>
        </p:sp>
        <p:sp>
          <p:nvSpPr>
            <p:cNvPr id="36870" name="Line 39"/>
            <p:cNvSpPr/>
            <p:nvPr/>
          </p:nvSpPr>
          <p:spPr>
            <a:xfrm>
              <a:off x="0" y="264"/>
              <a:ext cx="227" cy="0"/>
            </a:xfrm>
            <a:prstGeom prst="line">
              <a:avLst/>
            </a:prstGeom>
            <a:ln w="2540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anchor="t" anchorCtr="0"/>
            <a:p>
              <a:endParaRPr lang="zh-CN" altLang="en-US" sz="10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</p:grpSp>
      <p:grpSp>
        <p:nvGrpSpPr>
          <p:cNvPr id="12" name="Group 36"/>
          <p:cNvGrpSpPr/>
          <p:nvPr/>
        </p:nvGrpSpPr>
        <p:grpSpPr>
          <a:xfrm>
            <a:off x="4013200" y="1984375"/>
            <a:ext cx="430213" cy="1014413"/>
            <a:chOff x="5" y="-240"/>
            <a:chExt cx="361" cy="851"/>
          </a:xfrm>
        </p:grpSpPr>
        <p:sp>
          <p:nvSpPr>
            <p:cNvPr id="36872" name="Text Box 37"/>
            <p:cNvSpPr txBox="1"/>
            <p:nvPr/>
          </p:nvSpPr>
          <p:spPr>
            <a:xfrm>
              <a:off x="11" y="101"/>
              <a:ext cx="355" cy="510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 anchor="t" anchorCtr="0">
              <a:spAutoFit/>
            </a:bodyPr>
            <a:p>
              <a:pPr>
                <a:lnSpc>
                  <a:spcPct val="120000"/>
                </a:lnSpc>
                <a:spcBef>
                  <a:spcPct val="50000"/>
                </a:spcBef>
              </a:pPr>
              <a:r>
                <a:rPr lang="en-US" altLang="zh-CN" sz="2800" b="1" dirty="0">
                  <a:solidFill>
                    <a:srgbClr val="FF0000"/>
                  </a:solidFill>
                  <a:latin typeface="Times New Roman" panose="02020603050405020304" pitchFamily="2" charset="0"/>
                  <a:ea typeface="黑体" panose="02010609060101010101" pitchFamily="2" charset="-122"/>
                </a:rPr>
                <a:t>3</a:t>
              </a:r>
              <a:endParaRPr lang="en-US" altLang="zh-CN" sz="2800" b="1" dirty="0">
                <a:solidFill>
                  <a:srgbClr val="FF0000"/>
                </a:solidFill>
                <a:latin typeface="Times New Roman" panose="02020603050405020304" pitchFamily="2" charset="0"/>
                <a:ea typeface="黑体" panose="02010609060101010101" pitchFamily="2" charset="-122"/>
              </a:endParaRPr>
            </a:p>
          </p:txBody>
        </p:sp>
        <p:sp>
          <p:nvSpPr>
            <p:cNvPr id="36873" name="Text Box 38"/>
            <p:cNvSpPr txBox="1"/>
            <p:nvPr/>
          </p:nvSpPr>
          <p:spPr>
            <a:xfrm>
              <a:off x="5" y="-240"/>
              <a:ext cx="227" cy="511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t" anchorCtr="0">
              <a:spAutoFit/>
            </a:bodyPr>
            <a:p>
              <a:pPr>
                <a:lnSpc>
                  <a:spcPct val="120000"/>
                </a:lnSpc>
                <a:spcBef>
                  <a:spcPct val="50000"/>
                </a:spcBef>
              </a:pPr>
              <a:r>
                <a:rPr lang="en-US" altLang="zh-CN" sz="2800" b="1" dirty="0">
                  <a:solidFill>
                    <a:srgbClr val="FF0000"/>
                  </a:solidFill>
                  <a:latin typeface="Times New Roman" panose="02020603050405020304" pitchFamily="2" charset="0"/>
                  <a:ea typeface="黑体" panose="02010609060101010101" pitchFamily="2" charset="-122"/>
                </a:rPr>
                <a:t>1</a:t>
              </a:r>
              <a:endParaRPr lang="en-US" altLang="zh-CN" sz="2800" b="1" dirty="0">
                <a:solidFill>
                  <a:srgbClr val="FF0000"/>
                </a:solidFill>
                <a:latin typeface="Times New Roman" panose="02020603050405020304" pitchFamily="2" charset="0"/>
                <a:ea typeface="黑体" panose="02010609060101010101" pitchFamily="2" charset="-122"/>
              </a:endParaRPr>
            </a:p>
          </p:txBody>
        </p:sp>
        <p:sp>
          <p:nvSpPr>
            <p:cNvPr id="36874" name="Line 39"/>
            <p:cNvSpPr/>
            <p:nvPr/>
          </p:nvSpPr>
          <p:spPr>
            <a:xfrm>
              <a:off x="24" y="195"/>
              <a:ext cx="271" cy="1"/>
            </a:xfrm>
            <a:prstGeom prst="line">
              <a:avLst/>
            </a:prstGeom>
            <a:ln w="25400" cap="flat" cmpd="sng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anchor="t" anchorCtr="0"/>
            <a:p>
              <a:endParaRPr lang="zh-CN" altLang="en-US" sz="10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</p:grpSp>
      <p:sp>
        <p:nvSpPr>
          <p:cNvPr id="22" name="文本框 21"/>
          <p:cNvSpPr txBox="1"/>
          <p:nvPr/>
        </p:nvSpPr>
        <p:spPr>
          <a:xfrm>
            <a:off x="2212975" y="3140075"/>
            <a:ext cx="4895850" cy="522288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r>
              <a:rPr lang="zh-CN" altLang="en-US" sz="2800" b="1">
                <a:solidFill>
                  <a:srgbClr val="FF0000"/>
                </a:solidFill>
                <a:latin typeface="Times New Roman" panose="02020603050405020304" pitchFamily="2" charset="0"/>
                <a:ea typeface="黑体" panose="02010609060101010101" pitchFamily="2" charset="-122"/>
              </a:rPr>
              <a:t>答：鸭的孵化期是</a:t>
            </a:r>
            <a:r>
              <a:rPr lang="en-US" altLang="zh-CN" sz="2800" b="1">
                <a:solidFill>
                  <a:srgbClr val="FF0000"/>
                </a:solidFill>
                <a:latin typeface="Times New Roman" panose="02020603050405020304" pitchFamily="2" charset="0"/>
                <a:ea typeface="黑体" panose="02010609060101010101" pitchFamily="2" charset="-122"/>
              </a:rPr>
              <a:t>28</a:t>
            </a:r>
            <a:r>
              <a:rPr lang="zh-CN" altLang="en-US" sz="2800" b="1">
                <a:solidFill>
                  <a:srgbClr val="FF0000"/>
                </a:solidFill>
                <a:latin typeface="Times New Roman" panose="02020603050405020304" pitchFamily="2" charset="0"/>
                <a:ea typeface="黑体" panose="02010609060101010101" pitchFamily="2" charset="-122"/>
              </a:rPr>
              <a:t>天。</a:t>
            </a:r>
            <a:endParaRPr lang="zh-CN" altLang="en-US" sz="2800" b="1">
              <a:solidFill>
                <a:srgbClr val="FF0000"/>
              </a:solidFill>
              <a:latin typeface="Times New Roman" panose="02020603050405020304" pitchFamily="2" charset="0"/>
              <a:ea typeface="黑体" panose="02010609060101010101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1"/>
      <p:bldP spid="2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pSp>
        <p:nvGrpSpPr>
          <p:cNvPr id="35841" name="组合 1"/>
          <p:cNvGrpSpPr/>
          <p:nvPr/>
        </p:nvGrpSpPr>
        <p:grpSpPr>
          <a:xfrm>
            <a:off x="338138" y="384175"/>
            <a:ext cx="8582660" cy="1558290"/>
            <a:chOff x="443" y="785"/>
            <a:chExt cx="13515" cy="2454"/>
          </a:xfrm>
        </p:grpSpPr>
        <p:sp>
          <p:nvSpPr>
            <p:cNvPr id="35842" name="文本框 103"/>
            <p:cNvSpPr txBox="1"/>
            <p:nvPr/>
          </p:nvSpPr>
          <p:spPr>
            <a:xfrm>
              <a:off x="443" y="785"/>
              <a:ext cx="13515" cy="2179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 anchor="t" anchorCtr="0">
              <a:spAutoFit/>
            </a:bodyPr>
            <a:p>
              <a:pPr>
                <a:lnSpc>
                  <a:spcPct val="150000"/>
                </a:lnSpc>
              </a:pPr>
              <a:r>
                <a:rPr lang="en-US" altLang="zh-CN" sz="2800" b="1">
                  <a:latin typeface="Times New Roman" panose="02020603050405020304" pitchFamily="2" charset="0"/>
                  <a:ea typeface="黑体" panose="02010609060101010101" pitchFamily="2" charset="-122"/>
                </a:rPr>
                <a:t>6.</a:t>
              </a:r>
              <a:r>
                <a:rPr lang="zh-CN" altLang="en-US" sz="2800" b="1">
                  <a:latin typeface="Times New Roman" panose="02020603050405020304" pitchFamily="2" charset="0"/>
                  <a:ea typeface="黑体" panose="02010609060101010101" pitchFamily="2" charset="-122"/>
                </a:rPr>
                <a:t>磁悬浮列车运行速度是</a:t>
              </a:r>
              <a:r>
                <a:rPr lang="en-US" altLang="zh-CN" sz="2800" b="1">
                  <a:latin typeface="Times New Roman" panose="02020603050405020304" pitchFamily="2" charset="0"/>
                  <a:ea typeface="黑体" panose="02010609060101010101" pitchFamily="2" charset="-122"/>
                </a:rPr>
                <a:t>430</a:t>
              </a:r>
              <a:r>
                <a:rPr lang="zh-CN" altLang="en-US" sz="2800" b="1">
                  <a:latin typeface="Times New Roman" panose="02020603050405020304" pitchFamily="2" charset="0"/>
                  <a:ea typeface="黑体" panose="02010609060101010101" pitchFamily="2" charset="-122"/>
                </a:rPr>
                <a:t>千米</a:t>
              </a:r>
              <a:r>
                <a:rPr lang="en-US" altLang="zh-CN" sz="2800" b="1">
                  <a:latin typeface="Times New Roman" panose="02020603050405020304" pitchFamily="2" charset="0"/>
                  <a:ea typeface="黑体" panose="02010609060101010101" pitchFamily="2" charset="-122"/>
                </a:rPr>
                <a:t>/</a:t>
              </a:r>
              <a:r>
                <a:rPr lang="zh-CN" altLang="en-US" sz="2800" b="1">
                  <a:latin typeface="Times New Roman" panose="02020603050405020304" pitchFamily="2" charset="0"/>
                  <a:ea typeface="黑体" panose="02010609060101010101" pitchFamily="2" charset="-122"/>
                </a:rPr>
                <a:t>时，普通列车</a:t>
              </a:r>
              <a:endParaRPr lang="zh-CN" altLang="en-US" sz="2800" b="1">
                <a:latin typeface="Times New Roman" panose="02020603050405020304" pitchFamily="2" charset="0"/>
                <a:ea typeface="黑体" panose="02010609060101010101" pitchFamily="2" charset="-122"/>
              </a:endParaRPr>
            </a:p>
            <a:p>
              <a:pPr>
                <a:lnSpc>
                  <a:spcPct val="150000"/>
                </a:lnSpc>
              </a:pPr>
              <a:r>
                <a:rPr lang="zh-CN" altLang="en-US" sz="2800" b="1">
                  <a:latin typeface="Times New Roman" panose="02020603050405020304" pitchFamily="2" charset="0"/>
                  <a:ea typeface="黑体" panose="02010609060101010101" pitchFamily="2" charset="-122"/>
                </a:rPr>
                <a:t>  比它慢      。普通列车的速度是多少？</a:t>
              </a:r>
              <a:endParaRPr lang="zh-CN" altLang="en-US" sz="3200" b="1">
                <a:latin typeface="Times New Roman" panose="02020603050405020304" pitchFamily="2" charset="0"/>
                <a:ea typeface="黑体" panose="02010609060101010101" pitchFamily="2" charset="-122"/>
              </a:endParaRPr>
            </a:p>
          </p:txBody>
        </p:sp>
        <p:grpSp>
          <p:nvGrpSpPr>
            <p:cNvPr id="35843" name="组合 8"/>
            <p:cNvGrpSpPr/>
            <p:nvPr/>
          </p:nvGrpSpPr>
          <p:grpSpPr>
            <a:xfrm>
              <a:off x="2610" y="1737"/>
              <a:ext cx="1060" cy="1502"/>
              <a:chOff x="6760" y="2707"/>
              <a:chExt cx="1060" cy="1503"/>
            </a:xfrm>
          </p:grpSpPr>
          <p:sp>
            <p:nvSpPr>
              <p:cNvPr id="35844" name="文本框 8"/>
              <p:cNvSpPr txBox="1"/>
              <p:nvPr/>
            </p:nvSpPr>
            <p:spPr>
              <a:xfrm>
                <a:off x="6760" y="2707"/>
                <a:ext cx="1060" cy="823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square" anchor="t" anchorCtr="0">
                <a:spAutoFit/>
              </a:bodyPr>
              <a:p>
                <a:r>
                  <a:rPr lang="en-US" altLang="zh-CN" sz="2800" b="1">
                    <a:latin typeface="Times New Roman" panose="02020603050405020304" pitchFamily="2" charset="0"/>
                    <a:ea typeface="黑体" panose="02010609060101010101" pitchFamily="2" charset="-122"/>
                  </a:rPr>
                  <a:t>31</a:t>
                </a:r>
                <a:endParaRPr lang="en-US" altLang="zh-CN" sz="2800" b="1">
                  <a:latin typeface="Times New Roman" panose="02020603050405020304" pitchFamily="2" charset="0"/>
                  <a:ea typeface="黑体" panose="02010609060101010101" pitchFamily="2" charset="-122"/>
                </a:endParaRPr>
              </a:p>
            </p:txBody>
          </p:sp>
          <p:sp>
            <p:nvSpPr>
              <p:cNvPr id="35845" name="文本框 9"/>
              <p:cNvSpPr txBox="1"/>
              <p:nvPr/>
            </p:nvSpPr>
            <p:spPr>
              <a:xfrm>
                <a:off x="6760" y="3388"/>
                <a:ext cx="927" cy="822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square" anchor="t" anchorCtr="0">
                <a:spAutoFit/>
              </a:bodyPr>
              <a:p>
                <a:r>
                  <a:rPr lang="en-US" altLang="zh-CN" sz="2800" b="1">
                    <a:latin typeface="Times New Roman" panose="02020603050405020304" pitchFamily="2" charset="0"/>
                    <a:ea typeface="黑体" panose="02010609060101010101" pitchFamily="2" charset="-122"/>
                  </a:rPr>
                  <a:t>43</a:t>
                </a:r>
                <a:endParaRPr lang="en-US" altLang="zh-CN" sz="2800" b="1">
                  <a:latin typeface="Times New Roman" panose="02020603050405020304" pitchFamily="2" charset="0"/>
                  <a:ea typeface="黑体" panose="02010609060101010101" pitchFamily="2" charset="-122"/>
                </a:endParaRPr>
              </a:p>
            </p:txBody>
          </p:sp>
          <p:cxnSp>
            <p:nvCxnSpPr>
              <p:cNvPr id="12" name="直接连接符 11"/>
              <p:cNvCxnSpPr/>
              <p:nvPr/>
            </p:nvCxnSpPr>
            <p:spPr>
              <a:xfrm flipV="1">
                <a:off x="6911" y="3449"/>
                <a:ext cx="501" cy="11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3" name="组合 2"/>
          <p:cNvGrpSpPr/>
          <p:nvPr/>
        </p:nvGrpSpPr>
        <p:grpSpPr>
          <a:xfrm>
            <a:off x="2003425" y="2119313"/>
            <a:ext cx="4889500" cy="904875"/>
            <a:chOff x="2601" y="5043"/>
            <a:chExt cx="7699" cy="1426"/>
          </a:xfrm>
        </p:grpSpPr>
        <p:sp>
          <p:nvSpPr>
            <p:cNvPr id="35848" name="文本框 8"/>
            <p:cNvSpPr txBox="1"/>
            <p:nvPr/>
          </p:nvSpPr>
          <p:spPr>
            <a:xfrm>
              <a:off x="2601" y="5345"/>
              <a:ext cx="7699" cy="823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 anchor="t" anchorCtr="0">
              <a:spAutoFit/>
            </a:bodyPr>
            <a:p>
              <a:r>
                <a:rPr lang="en-US" altLang="zh-CN" sz="2800" b="1">
                  <a:solidFill>
                    <a:srgbClr val="FF0000"/>
                  </a:solidFill>
                  <a:latin typeface="Times New Roman" panose="02020603050405020304" pitchFamily="2" charset="0"/>
                  <a:ea typeface="黑体" panose="02010609060101010101" pitchFamily="2" charset="-122"/>
                </a:rPr>
                <a:t>430</a:t>
              </a:r>
              <a:r>
                <a:rPr lang="zh-CN" altLang="en-US" sz="2800" b="1">
                  <a:solidFill>
                    <a:srgbClr val="FF0000"/>
                  </a:solidFill>
                  <a:latin typeface="Times New Roman" panose="02020603050405020304" pitchFamily="2" charset="0"/>
                  <a:ea typeface="黑体" panose="02010609060101010101" pitchFamily="2" charset="-122"/>
                </a:rPr>
                <a:t>－</a:t>
              </a:r>
              <a:r>
                <a:rPr lang="en-US" altLang="zh-CN" sz="2800" b="1">
                  <a:solidFill>
                    <a:srgbClr val="FF0000"/>
                  </a:solidFill>
                  <a:latin typeface="Times New Roman" panose="02020603050405020304" pitchFamily="2" charset="0"/>
                  <a:ea typeface="黑体" panose="02010609060101010101" pitchFamily="2" charset="-122"/>
                </a:rPr>
                <a:t>430</a:t>
              </a:r>
              <a:r>
                <a:rPr lang="zh-CN" altLang="en-US" sz="2800" b="1">
                  <a:solidFill>
                    <a:srgbClr val="FF0000"/>
                  </a:solidFill>
                  <a:latin typeface="Times New Roman" panose="02020603050405020304" pitchFamily="2" charset="0"/>
                  <a:ea typeface="黑体" panose="02010609060101010101" pitchFamily="2" charset="-122"/>
                </a:rPr>
                <a:t>×      </a:t>
              </a:r>
              <a:r>
                <a:rPr lang="en-US" altLang="zh-CN" sz="2800" b="1">
                  <a:solidFill>
                    <a:srgbClr val="FF0000"/>
                  </a:solidFill>
                  <a:latin typeface="Times New Roman" panose="02020603050405020304" pitchFamily="2" charset="0"/>
                  <a:ea typeface="黑体" panose="02010609060101010101" pitchFamily="2" charset="-122"/>
                </a:rPr>
                <a:t>=120</a:t>
              </a:r>
              <a:r>
                <a:rPr lang="zh-CN" altLang="en-US" sz="2800" b="1">
                  <a:solidFill>
                    <a:srgbClr val="FF0000"/>
                  </a:solidFill>
                  <a:latin typeface="Times New Roman" panose="02020603050405020304" pitchFamily="2" charset="0"/>
                  <a:ea typeface="黑体" panose="02010609060101010101" pitchFamily="2" charset="-122"/>
                </a:rPr>
                <a:t>（千米</a:t>
              </a:r>
              <a:r>
                <a:rPr lang="en-US" altLang="zh-CN" sz="2800" b="1">
                  <a:solidFill>
                    <a:srgbClr val="FF0000"/>
                  </a:solidFill>
                  <a:latin typeface="Times New Roman" panose="02020603050405020304" pitchFamily="2" charset="0"/>
                  <a:ea typeface="黑体" panose="02010609060101010101" pitchFamily="2" charset="-122"/>
                </a:rPr>
                <a:t>/</a:t>
              </a:r>
              <a:r>
                <a:rPr lang="zh-CN" altLang="en-US" sz="2800" b="1">
                  <a:solidFill>
                    <a:srgbClr val="FF0000"/>
                  </a:solidFill>
                  <a:latin typeface="Times New Roman" panose="02020603050405020304" pitchFamily="2" charset="0"/>
                  <a:ea typeface="黑体" panose="02010609060101010101" pitchFamily="2" charset="-122"/>
                </a:rPr>
                <a:t>时）</a:t>
              </a:r>
              <a:endParaRPr lang="zh-CN" altLang="en-US" sz="2800" b="1">
                <a:solidFill>
                  <a:srgbClr val="FF0000"/>
                </a:solidFill>
                <a:latin typeface="Times New Roman" panose="02020603050405020304" pitchFamily="2" charset="0"/>
                <a:ea typeface="黑体" panose="02010609060101010101" pitchFamily="2" charset="-122"/>
              </a:endParaRPr>
            </a:p>
          </p:txBody>
        </p:sp>
        <p:grpSp>
          <p:nvGrpSpPr>
            <p:cNvPr id="35849" name="组合 14"/>
            <p:cNvGrpSpPr/>
            <p:nvPr/>
          </p:nvGrpSpPr>
          <p:grpSpPr>
            <a:xfrm>
              <a:off x="5464" y="5043"/>
              <a:ext cx="1037" cy="1426"/>
              <a:chOff x="9820" y="4418"/>
              <a:chExt cx="1037" cy="1426"/>
            </a:xfrm>
          </p:grpSpPr>
          <p:sp>
            <p:nvSpPr>
              <p:cNvPr id="35850" name="文本框 11"/>
              <p:cNvSpPr txBox="1"/>
              <p:nvPr/>
            </p:nvSpPr>
            <p:spPr>
              <a:xfrm>
                <a:off x="9846" y="4418"/>
                <a:ext cx="1011" cy="823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square" anchor="t" anchorCtr="0">
                <a:spAutoFit/>
              </a:bodyPr>
              <a:p>
                <a:r>
                  <a:rPr lang="en-US" altLang="zh-CN" sz="2800" b="1">
                    <a:solidFill>
                      <a:srgbClr val="FF0000"/>
                    </a:solidFill>
                    <a:latin typeface="Times New Roman" panose="02020603050405020304" pitchFamily="2" charset="0"/>
                    <a:ea typeface="黑体" panose="02010609060101010101" pitchFamily="2" charset="-122"/>
                  </a:rPr>
                  <a:t>31</a:t>
                </a:r>
                <a:endParaRPr lang="en-US" altLang="zh-CN" sz="2800" b="1">
                  <a:solidFill>
                    <a:srgbClr val="FF0000"/>
                  </a:solidFill>
                  <a:latin typeface="Times New Roman" panose="02020603050405020304" pitchFamily="2" charset="0"/>
                  <a:ea typeface="黑体" panose="02010609060101010101" pitchFamily="2" charset="-122"/>
                </a:endParaRPr>
              </a:p>
            </p:txBody>
          </p:sp>
          <p:cxnSp>
            <p:nvCxnSpPr>
              <p:cNvPr id="13" name="直接连接符 12"/>
              <p:cNvCxnSpPr/>
              <p:nvPr/>
            </p:nvCxnSpPr>
            <p:spPr>
              <a:xfrm>
                <a:off x="9939" y="5121"/>
                <a:ext cx="623" cy="11"/>
              </a:xfrm>
              <a:prstGeom prst="line">
                <a:avLst/>
              </a:prstGeom>
              <a:ln w="28575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5852" name="文本框 13"/>
              <p:cNvSpPr txBox="1"/>
              <p:nvPr/>
            </p:nvSpPr>
            <p:spPr>
              <a:xfrm>
                <a:off x="9820" y="5022"/>
                <a:ext cx="1036" cy="822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square" anchor="t" anchorCtr="0">
                <a:spAutoFit/>
              </a:bodyPr>
              <a:p>
                <a:r>
                  <a:rPr lang="en-US" altLang="zh-CN" sz="2800" b="1">
                    <a:solidFill>
                      <a:srgbClr val="FF0000"/>
                    </a:solidFill>
                    <a:latin typeface="Times New Roman" panose="02020603050405020304" pitchFamily="2" charset="0"/>
                    <a:ea typeface="黑体" panose="02010609060101010101" pitchFamily="2" charset="-122"/>
                  </a:rPr>
                  <a:t>43</a:t>
                </a:r>
                <a:endParaRPr lang="en-US" altLang="zh-CN" sz="2800" b="1">
                  <a:solidFill>
                    <a:srgbClr val="FF0000"/>
                  </a:solidFill>
                  <a:latin typeface="Times New Roman" panose="02020603050405020304" pitchFamily="2" charset="0"/>
                  <a:ea typeface="黑体" panose="02010609060101010101" pitchFamily="2" charset="-122"/>
                </a:endParaRPr>
              </a:p>
            </p:txBody>
          </p:sp>
        </p:grpSp>
      </p:grpSp>
      <p:sp>
        <p:nvSpPr>
          <p:cNvPr id="2" name="文本框 10"/>
          <p:cNvSpPr txBox="1"/>
          <p:nvPr/>
        </p:nvSpPr>
        <p:spPr>
          <a:xfrm>
            <a:off x="1401763" y="3290888"/>
            <a:ext cx="5827712" cy="521970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r>
              <a:rPr lang="zh-CN" altLang="en-US" sz="2800" b="1">
                <a:solidFill>
                  <a:srgbClr val="FF0000"/>
                </a:solidFill>
                <a:latin typeface="Times New Roman" panose="02020603050405020304" pitchFamily="2" charset="0"/>
                <a:ea typeface="黑体" panose="02010609060101010101" pitchFamily="2" charset="-122"/>
              </a:rPr>
              <a:t>答：普通列车的速度是</a:t>
            </a:r>
            <a:r>
              <a:rPr lang="en-US" altLang="zh-CN" sz="2800" b="1">
                <a:solidFill>
                  <a:srgbClr val="FF0000"/>
                </a:solidFill>
                <a:latin typeface="Times New Roman" panose="02020603050405020304" pitchFamily="2" charset="0"/>
                <a:ea typeface="黑体" panose="02010609060101010101" pitchFamily="2" charset="-122"/>
              </a:rPr>
              <a:t>120</a:t>
            </a:r>
            <a:r>
              <a:rPr lang="zh-CN" altLang="en-US" sz="2800" b="1">
                <a:solidFill>
                  <a:srgbClr val="FF0000"/>
                </a:solidFill>
                <a:latin typeface="Times New Roman" panose="02020603050405020304" pitchFamily="2" charset="0"/>
                <a:ea typeface="黑体" panose="02010609060101010101" pitchFamily="2" charset="-122"/>
              </a:rPr>
              <a:t>千米</a:t>
            </a:r>
            <a:r>
              <a:rPr lang="en-US" altLang="zh-CN" sz="2800" b="1">
                <a:solidFill>
                  <a:srgbClr val="FF0000"/>
                </a:solidFill>
                <a:latin typeface="Times New Roman" panose="02020603050405020304" pitchFamily="2" charset="0"/>
                <a:ea typeface="黑体" panose="02010609060101010101" pitchFamily="2" charset="-122"/>
              </a:rPr>
              <a:t>/</a:t>
            </a:r>
            <a:r>
              <a:rPr lang="zh-CN" altLang="en-US" sz="2800" b="1">
                <a:solidFill>
                  <a:srgbClr val="FF0000"/>
                </a:solidFill>
                <a:latin typeface="Times New Roman" panose="02020603050405020304" pitchFamily="2" charset="0"/>
                <a:ea typeface="黑体" panose="02010609060101010101" pitchFamily="2" charset="-122"/>
              </a:rPr>
              <a:t>时。</a:t>
            </a:r>
            <a:endParaRPr lang="zh-CN" altLang="en-US" sz="2800" b="1">
              <a:solidFill>
                <a:srgbClr val="FF0000"/>
              </a:solidFill>
              <a:latin typeface="Times New Roman" panose="02020603050405020304" pitchFamily="2" charset="0"/>
              <a:ea typeface="黑体" panose="02010609060101010101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" name="矩形 9"/>
          <p:cNvSpPr/>
          <p:nvPr/>
        </p:nvSpPr>
        <p:spPr>
          <a:xfrm>
            <a:off x="639306" y="1972516"/>
            <a:ext cx="2152019" cy="462845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2" name="矩形 1"/>
          <p:cNvSpPr/>
          <p:nvPr/>
        </p:nvSpPr>
        <p:spPr>
          <a:xfrm>
            <a:off x="3815644" y="1353749"/>
            <a:ext cx="1117600" cy="462845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12" name="矩形 1"/>
          <p:cNvSpPr>
            <a:spLocks noChangeArrowheads="1"/>
          </p:cNvSpPr>
          <p:nvPr/>
        </p:nvSpPr>
        <p:spPr bwMode="auto">
          <a:xfrm>
            <a:off x="534084" y="538138"/>
            <a:ext cx="4683777" cy="3222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50000"/>
              </a:lnSpc>
            </a:pPr>
            <a:r>
              <a:rPr lang="en-US" altLang="zh-CN" sz="2800" dirty="0"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7.</a:t>
            </a:r>
            <a:r>
              <a:rPr lang="zh-CN" altLang="en-US" sz="2800" b="1" dirty="0"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照样子完成右面表格，并在</a:t>
            </a:r>
            <a:r>
              <a:rPr lang="en-US" altLang="zh-CN" sz="2800" b="1" dirty="0"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9</a:t>
            </a:r>
            <a:r>
              <a:rPr lang="zh-CN" altLang="en-US" sz="2800" b="1" dirty="0"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个乘积中选择</a:t>
            </a:r>
            <a:r>
              <a:rPr lang="en-US" altLang="zh-CN" sz="2800" b="1" dirty="0"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3</a:t>
            </a:r>
            <a:r>
              <a:rPr lang="zh-CN" altLang="en-US" sz="2800" b="1" dirty="0"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个既不同行、又不同列的数连乘。你发现了什么</a:t>
            </a:r>
            <a:r>
              <a:rPr lang="en-US" altLang="zh-CN" sz="2800" b="1" dirty="0"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?</a:t>
            </a:r>
            <a:r>
              <a:rPr lang="zh-CN" altLang="en-US" sz="2800" b="1" dirty="0"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想一想：这是为什么</a:t>
            </a:r>
            <a:r>
              <a:rPr lang="en-US" altLang="zh-CN" sz="2800" b="1" dirty="0"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?</a:t>
            </a:r>
            <a:endParaRPr lang="en-US" altLang="zh-CN" sz="2800" b="1" dirty="0">
              <a:latin typeface="黑体" panose="02010609060101010101" pitchFamily="2" charset="-122"/>
              <a:ea typeface="黑体" panose="02010609060101010101" pitchFamily="2" charset="-122"/>
              <a:cs typeface="黑体" panose="02010609060101010101" pitchFamily="2" charset="-122"/>
            </a:endParaRPr>
          </a:p>
        </p:txBody>
      </p:sp>
      <p:graphicFrame>
        <p:nvGraphicFramePr>
          <p:cNvPr id="3" name="表格 2"/>
          <p:cNvGraphicFramePr>
            <a:graphicFrameLocks noGrp="1"/>
          </p:cNvGraphicFramePr>
          <p:nvPr/>
        </p:nvGraphicFramePr>
        <p:xfrm>
          <a:off x="5549265" y="725170"/>
          <a:ext cx="3319780" cy="3429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29945"/>
                <a:gridCol w="829945"/>
                <a:gridCol w="829945"/>
                <a:gridCol w="829945"/>
              </a:tblGrid>
              <a:tr h="85725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黑体" panose="02010609060101010101" pitchFamily="2" charset="-122"/>
                          <a:ea typeface="黑体" panose="02010609060101010101" pitchFamily="2" charset="-122"/>
                        </a:rPr>
                        <a:t>×</a:t>
                      </a:r>
                      <a:endParaRPr lang="en-US" altLang="zh-CN" sz="2000" dirty="0">
                        <a:solidFill>
                          <a:schemeClr val="tx1"/>
                        </a:solidFill>
                        <a:latin typeface="黑体" panose="02010609060101010101" pitchFamily="2" charset="-122"/>
                        <a:ea typeface="黑体" panose="02010609060101010101" pitchFamily="2" charset="-122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E8D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2000" dirty="0">
                        <a:solidFill>
                          <a:schemeClr val="tx1"/>
                        </a:solidFill>
                        <a:latin typeface="黑体" panose="02010609060101010101" pitchFamily="2" charset="-122"/>
                        <a:ea typeface="黑体" panose="02010609060101010101" pitchFamily="2" charset="-122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E8D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2000" dirty="0">
                        <a:solidFill>
                          <a:schemeClr val="tx1"/>
                        </a:solidFill>
                        <a:latin typeface="黑体" panose="02010609060101010101" pitchFamily="2" charset="-122"/>
                        <a:ea typeface="黑体" panose="02010609060101010101" pitchFamily="2" charset="-122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E8D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2000" dirty="0">
                        <a:solidFill>
                          <a:schemeClr val="tx1"/>
                        </a:solidFill>
                        <a:latin typeface="黑体" panose="02010609060101010101" pitchFamily="2" charset="-122"/>
                        <a:ea typeface="黑体" panose="02010609060101010101" pitchFamily="2" charset="-122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E8DC"/>
                    </a:solidFill>
                  </a:tcPr>
                </a:tc>
              </a:tr>
              <a:tr h="857250">
                <a:tc>
                  <a:txBody>
                    <a:bodyPr/>
                    <a:lstStyle/>
                    <a:p>
                      <a:pPr algn="ctr"/>
                      <a:endParaRPr lang="zh-CN" altLang="en-US" sz="2000" dirty="0">
                        <a:solidFill>
                          <a:schemeClr val="tx1"/>
                        </a:solidFill>
                        <a:latin typeface="黑体" panose="02010609060101010101" pitchFamily="2" charset="-122"/>
                        <a:ea typeface="黑体" panose="02010609060101010101" pitchFamily="2" charset="-122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E8D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2000" dirty="0">
                        <a:solidFill>
                          <a:schemeClr val="tx1"/>
                        </a:solidFill>
                        <a:latin typeface="黑体" panose="02010609060101010101" pitchFamily="2" charset="-122"/>
                        <a:ea typeface="黑体" panose="02010609060101010101" pitchFamily="2" charset="-122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2000" dirty="0">
                        <a:solidFill>
                          <a:schemeClr val="tx1"/>
                        </a:solidFill>
                        <a:latin typeface="黑体" panose="02010609060101010101" pitchFamily="2" charset="-122"/>
                        <a:ea typeface="黑体" panose="02010609060101010101" pitchFamily="2" charset="-122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2000">
                        <a:solidFill>
                          <a:schemeClr val="tx1"/>
                        </a:solidFill>
                        <a:latin typeface="黑体" panose="02010609060101010101" pitchFamily="2" charset="-122"/>
                        <a:ea typeface="黑体" panose="02010609060101010101" pitchFamily="2" charset="-122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857250">
                <a:tc>
                  <a:txBody>
                    <a:bodyPr/>
                    <a:lstStyle/>
                    <a:p>
                      <a:pPr algn="ctr"/>
                      <a:endParaRPr lang="zh-CN" altLang="en-US" sz="2000" dirty="0">
                        <a:solidFill>
                          <a:schemeClr val="tx1"/>
                        </a:solidFill>
                        <a:latin typeface="黑体" panose="02010609060101010101" pitchFamily="2" charset="-122"/>
                        <a:ea typeface="黑体" panose="02010609060101010101" pitchFamily="2" charset="-122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E8D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2000">
                        <a:solidFill>
                          <a:schemeClr val="tx1"/>
                        </a:solidFill>
                        <a:latin typeface="黑体" panose="02010609060101010101" pitchFamily="2" charset="-122"/>
                        <a:ea typeface="黑体" panose="02010609060101010101" pitchFamily="2" charset="-122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2000" dirty="0">
                        <a:solidFill>
                          <a:schemeClr val="tx1"/>
                        </a:solidFill>
                        <a:latin typeface="黑体" panose="02010609060101010101" pitchFamily="2" charset="-122"/>
                        <a:ea typeface="黑体" panose="02010609060101010101" pitchFamily="2" charset="-122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2000" dirty="0">
                        <a:solidFill>
                          <a:schemeClr val="tx1"/>
                        </a:solidFill>
                        <a:latin typeface="黑体" panose="02010609060101010101" pitchFamily="2" charset="-122"/>
                        <a:ea typeface="黑体" panose="02010609060101010101" pitchFamily="2" charset="-122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857250">
                <a:tc>
                  <a:txBody>
                    <a:bodyPr/>
                    <a:lstStyle/>
                    <a:p>
                      <a:pPr algn="ctr"/>
                      <a:endParaRPr lang="zh-CN" altLang="en-US" sz="2000" dirty="0">
                        <a:solidFill>
                          <a:schemeClr val="tx1"/>
                        </a:solidFill>
                        <a:latin typeface="黑体" panose="02010609060101010101" pitchFamily="2" charset="-122"/>
                        <a:ea typeface="黑体" panose="02010609060101010101" pitchFamily="2" charset="-122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E8D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2000" dirty="0">
                        <a:solidFill>
                          <a:schemeClr val="tx1"/>
                        </a:solidFill>
                        <a:latin typeface="黑体" panose="02010609060101010101" pitchFamily="2" charset="-122"/>
                        <a:ea typeface="黑体" panose="02010609060101010101" pitchFamily="2" charset="-122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2000">
                        <a:solidFill>
                          <a:schemeClr val="tx1"/>
                        </a:solidFill>
                        <a:latin typeface="黑体" panose="02010609060101010101" pitchFamily="2" charset="-122"/>
                        <a:ea typeface="黑体" panose="02010609060101010101" pitchFamily="2" charset="-122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2000" dirty="0">
                        <a:solidFill>
                          <a:schemeClr val="tx1"/>
                        </a:solidFill>
                        <a:latin typeface="黑体" panose="02010609060101010101" pitchFamily="2" charset="-122"/>
                        <a:ea typeface="黑体" panose="02010609060101010101" pitchFamily="2" charset="-122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4" name="对象 3"/>
          <p:cNvGraphicFramePr>
            <a:graphicFrameLocks noChangeAspect="1"/>
          </p:cNvGraphicFramePr>
          <p:nvPr/>
        </p:nvGraphicFramePr>
        <p:xfrm>
          <a:off x="6677660" y="833755"/>
          <a:ext cx="215900" cy="62928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6" name="Equation" r:id="rId1" imgW="3352800" imgH="9753600" progId="Equation.DSMT4">
                  <p:embed/>
                </p:oleObj>
              </mc:Choice>
              <mc:Fallback>
                <p:oleObj name="Equation" r:id="rId1" imgW="3352800" imgH="9753600" progId="Equation.DSMT4">
                  <p:embed/>
                  <p:pic>
                    <p:nvPicPr>
                      <p:cNvPr id="0" name="对象 5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6677660" y="833755"/>
                        <a:ext cx="215900" cy="62928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对象 15"/>
          <p:cNvGraphicFramePr>
            <a:graphicFrameLocks noChangeAspect="1"/>
          </p:cNvGraphicFramePr>
          <p:nvPr/>
        </p:nvGraphicFramePr>
        <p:xfrm>
          <a:off x="7486650" y="833755"/>
          <a:ext cx="215900" cy="62928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7" name="Equation" r:id="rId3" imgW="3352800" imgH="9753600" progId="Equation.DSMT4">
                  <p:embed/>
                </p:oleObj>
              </mc:Choice>
              <mc:Fallback>
                <p:oleObj name="Equation" r:id="rId3" imgW="3352800" imgH="9753600" progId="Equation.DSMT4">
                  <p:embed/>
                  <p:pic>
                    <p:nvPicPr>
                      <p:cNvPr id="0" name="对象 12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7486650" y="833755"/>
                        <a:ext cx="215900" cy="62928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对象 16"/>
          <p:cNvGraphicFramePr>
            <a:graphicFrameLocks noChangeAspect="1"/>
          </p:cNvGraphicFramePr>
          <p:nvPr/>
        </p:nvGraphicFramePr>
        <p:xfrm>
          <a:off x="8255635" y="833755"/>
          <a:ext cx="215900" cy="62928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8" name="Equation" r:id="rId5" imgW="3352800" imgH="9753600" progId="Equation.DSMT4">
                  <p:embed/>
                </p:oleObj>
              </mc:Choice>
              <mc:Fallback>
                <p:oleObj name="Equation" r:id="rId5" imgW="3352800" imgH="9753600" progId="Equation.DSMT4">
                  <p:embed/>
                  <p:pic>
                    <p:nvPicPr>
                      <p:cNvPr id="0" name="对象 13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8255635" y="833755"/>
                        <a:ext cx="215900" cy="62928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对象 17"/>
          <p:cNvGraphicFramePr>
            <a:graphicFrameLocks noChangeAspect="1"/>
          </p:cNvGraphicFramePr>
          <p:nvPr/>
        </p:nvGraphicFramePr>
        <p:xfrm>
          <a:off x="5835015" y="1652905"/>
          <a:ext cx="236855" cy="6299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9" name="Equation" r:id="rId7" imgW="3657600" imgH="9753600" progId="Equation.DSMT4">
                  <p:embed/>
                </p:oleObj>
              </mc:Choice>
              <mc:Fallback>
                <p:oleObj name="Equation" r:id="rId7" imgW="3657600" imgH="9753600" progId="Equation.DSMT4">
                  <p:embed/>
                  <p:pic>
                    <p:nvPicPr>
                      <p:cNvPr id="0" name="对象 14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5835015" y="1652905"/>
                        <a:ext cx="236855" cy="62992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对象 18"/>
          <p:cNvGraphicFramePr>
            <a:graphicFrameLocks noChangeAspect="1"/>
          </p:cNvGraphicFramePr>
          <p:nvPr/>
        </p:nvGraphicFramePr>
        <p:xfrm>
          <a:off x="5835015" y="2483485"/>
          <a:ext cx="236220" cy="62928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0" name="Equation" r:id="rId9" imgW="3657600" imgH="9753600" progId="Equation.DSMT4">
                  <p:embed/>
                </p:oleObj>
              </mc:Choice>
              <mc:Fallback>
                <p:oleObj name="Equation" r:id="rId9" imgW="3657600" imgH="9753600" progId="Equation.DSMT4">
                  <p:embed/>
                  <p:pic>
                    <p:nvPicPr>
                      <p:cNvPr id="0" name="对象 15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5835015" y="2483485"/>
                        <a:ext cx="236220" cy="62928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对象 19"/>
          <p:cNvGraphicFramePr>
            <a:graphicFrameLocks noChangeAspect="1"/>
          </p:cNvGraphicFramePr>
          <p:nvPr/>
        </p:nvGraphicFramePr>
        <p:xfrm>
          <a:off x="5844540" y="3431540"/>
          <a:ext cx="215900" cy="62928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1" name="Equation" r:id="rId11" imgW="3352800" imgH="9753600" progId="Equation.DSMT4">
                  <p:embed/>
                </p:oleObj>
              </mc:Choice>
              <mc:Fallback>
                <p:oleObj name="Equation" r:id="rId11" imgW="3352800" imgH="9753600" progId="Equation.DSMT4">
                  <p:embed/>
                  <p:pic>
                    <p:nvPicPr>
                      <p:cNvPr id="0" name="对象 16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5844540" y="3431540"/>
                        <a:ext cx="215900" cy="62928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对象 20"/>
          <p:cNvGraphicFramePr>
            <a:graphicFrameLocks noChangeAspect="1"/>
          </p:cNvGraphicFramePr>
          <p:nvPr/>
        </p:nvGraphicFramePr>
        <p:xfrm>
          <a:off x="6656705" y="1645920"/>
          <a:ext cx="215900" cy="62928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2" name="Equation" r:id="rId13" imgW="3352800" imgH="9753600" progId="Equation.DSMT4">
                  <p:embed/>
                </p:oleObj>
              </mc:Choice>
              <mc:Fallback>
                <p:oleObj name="Equation" r:id="rId13" imgW="3352800" imgH="9753600" progId="Equation.DSMT4">
                  <p:embed/>
                  <p:pic>
                    <p:nvPicPr>
                      <p:cNvPr id="0" name="对象 17"/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6656705" y="1645920"/>
                        <a:ext cx="215900" cy="62928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对象 2"/>
          <p:cNvGraphicFramePr>
            <a:graphicFrameLocks noChangeAspect="1"/>
          </p:cNvGraphicFramePr>
          <p:nvPr/>
        </p:nvGraphicFramePr>
        <p:xfrm>
          <a:off x="7411085" y="1644015"/>
          <a:ext cx="335280" cy="631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3" name="Equation" r:id="rId15" imgW="5181600" imgH="9753600" progId="Equation.DSMT4">
                  <p:embed/>
                </p:oleObj>
              </mc:Choice>
              <mc:Fallback>
                <p:oleObj name="Equation" r:id="rId15" imgW="5181600" imgH="9753600" progId="Equation.DSMT4">
                  <p:embed/>
                  <p:pic>
                    <p:nvPicPr>
                      <p:cNvPr id="0" name="对象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11085" y="1644015"/>
                        <a:ext cx="335280" cy="631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38100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对象 2"/>
          <p:cNvGraphicFramePr>
            <a:graphicFrameLocks noChangeAspect="1"/>
          </p:cNvGraphicFramePr>
          <p:nvPr/>
        </p:nvGraphicFramePr>
        <p:xfrm>
          <a:off x="8199120" y="1651000"/>
          <a:ext cx="335280" cy="631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4" name="Equation" r:id="rId17" imgW="5181600" imgH="9753600" progId="Equation.DSMT4">
                  <p:embed/>
                </p:oleObj>
              </mc:Choice>
              <mc:Fallback>
                <p:oleObj name="Equation" r:id="rId17" imgW="5181600" imgH="9753600" progId="Equation.DSMT4">
                  <p:embed/>
                  <p:pic>
                    <p:nvPicPr>
                      <p:cNvPr id="0" name="对象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199120" y="1651000"/>
                        <a:ext cx="335280" cy="631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38100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对象 2"/>
          <p:cNvGraphicFramePr>
            <a:graphicFrameLocks noChangeAspect="1"/>
          </p:cNvGraphicFramePr>
          <p:nvPr/>
        </p:nvGraphicFramePr>
        <p:xfrm>
          <a:off x="6650355" y="2459355"/>
          <a:ext cx="217805" cy="63309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5" name="Equation" r:id="rId19" imgW="3352800" imgH="9753600" progId="Equation.DSMT4">
                  <p:embed/>
                </p:oleObj>
              </mc:Choice>
              <mc:Fallback>
                <p:oleObj name="Equation" r:id="rId19" imgW="3352800" imgH="9753600" progId="Equation.DSMT4">
                  <p:embed/>
                  <p:pic>
                    <p:nvPicPr>
                      <p:cNvPr id="0" name="对象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50355" y="2459355"/>
                        <a:ext cx="217805" cy="63309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38100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对象 2"/>
          <p:cNvGraphicFramePr>
            <a:graphicFrameLocks noChangeAspect="1"/>
          </p:cNvGraphicFramePr>
          <p:nvPr/>
        </p:nvGraphicFramePr>
        <p:xfrm>
          <a:off x="7435850" y="2459355"/>
          <a:ext cx="236855" cy="63309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6" name="Equation" r:id="rId21" imgW="3657600" imgH="9753600" progId="Equation.DSMT4">
                  <p:embed/>
                </p:oleObj>
              </mc:Choice>
              <mc:Fallback>
                <p:oleObj name="Equation" r:id="rId21" imgW="3657600" imgH="9753600" progId="Equation.DSMT4">
                  <p:embed/>
                  <p:pic>
                    <p:nvPicPr>
                      <p:cNvPr id="0" name="对象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35850" y="2459355"/>
                        <a:ext cx="236855" cy="63309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38100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对象 2"/>
          <p:cNvGraphicFramePr>
            <a:graphicFrameLocks noChangeAspect="1"/>
          </p:cNvGraphicFramePr>
          <p:nvPr/>
        </p:nvGraphicFramePr>
        <p:xfrm>
          <a:off x="8199120" y="2465705"/>
          <a:ext cx="335280" cy="63309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7" name="Equation" r:id="rId23" imgW="5181600" imgH="9753600" progId="Equation.DSMT4">
                  <p:embed/>
                </p:oleObj>
              </mc:Choice>
              <mc:Fallback>
                <p:oleObj name="Equation" r:id="rId23" imgW="5181600" imgH="9753600" progId="Equation.DSMT4">
                  <p:embed/>
                  <p:pic>
                    <p:nvPicPr>
                      <p:cNvPr id="0" name="对象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199120" y="2465705"/>
                        <a:ext cx="335280" cy="63309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38100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对象 2"/>
          <p:cNvGraphicFramePr>
            <a:graphicFrameLocks noChangeAspect="1"/>
          </p:cNvGraphicFramePr>
          <p:nvPr/>
        </p:nvGraphicFramePr>
        <p:xfrm>
          <a:off x="6602730" y="3429635"/>
          <a:ext cx="335280" cy="63309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8" name="Equation" r:id="rId25" imgW="5181600" imgH="9753600" progId="Equation.DSMT4">
                  <p:embed/>
                </p:oleObj>
              </mc:Choice>
              <mc:Fallback>
                <p:oleObj name="Equation" r:id="rId25" imgW="5181600" imgH="9753600" progId="Equation.DSMT4">
                  <p:embed/>
                  <p:pic>
                    <p:nvPicPr>
                      <p:cNvPr id="0" name="对象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02730" y="3429635"/>
                        <a:ext cx="335280" cy="63309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38100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对象 2"/>
          <p:cNvGraphicFramePr>
            <a:graphicFrameLocks noChangeAspect="1"/>
          </p:cNvGraphicFramePr>
          <p:nvPr/>
        </p:nvGraphicFramePr>
        <p:xfrm>
          <a:off x="7388225" y="3429635"/>
          <a:ext cx="355600" cy="63309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9" name="Equation" r:id="rId27" imgW="5486400" imgH="9753600" progId="Equation.DSMT4">
                  <p:embed/>
                </p:oleObj>
              </mc:Choice>
              <mc:Fallback>
                <p:oleObj name="Equation" r:id="rId27" imgW="5486400" imgH="9753600" progId="Equation.DSMT4">
                  <p:embed/>
                  <p:pic>
                    <p:nvPicPr>
                      <p:cNvPr id="0" name="对象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88225" y="3429635"/>
                        <a:ext cx="355600" cy="63309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38100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对象 2"/>
          <p:cNvGraphicFramePr>
            <a:graphicFrameLocks noChangeAspect="1"/>
          </p:cNvGraphicFramePr>
          <p:nvPr/>
        </p:nvGraphicFramePr>
        <p:xfrm>
          <a:off x="8255635" y="3429635"/>
          <a:ext cx="216535" cy="63246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0" name="Equation" r:id="rId29" imgW="3352800" imgH="9753600" progId="Equation.DSMT4">
                  <p:embed/>
                </p:oleObj>
              </mc:Choice>
              <mc:Fallback>
                <p:oleObj name="Equation" r:id="rId29" imgW="3352800" imgH="9753600" progId="Equation.DSMT4">
                  <p:embed/>
                  <p:pic>
                    <p:nvPicPr>
                      <p:cNvPr id="0" name="对象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55635" y="3429635"/>
                        <a:ext cx="216535" cy="63246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38100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" name="TextBox 5"/>
          <p:cNvSpPr txBox="1">
            <a:spLocks noChangeArrowheads="1"/>
          </p:cNvSpPr>
          <p:nvPr/>
        </p:nvSpPr>
        <p:spPr bwMode="auto">
          <a:xfrm>
            <a:off x="1445260" y="3869055"/>
            <a:ext cx="1760855" cy="5219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latinLnBrk="1" hangingPunct="1"/>
            <a:r>
              <a:rPr lang="zh-CN" altLang="en-US" sz="2800" b="1" dirty="0">
                <a:solidFill>
                  <a:srgbClr val="FF0000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结果都是</a:t>
            </a:r>
            <a:endParaRPr lang="zh-CN" altLang="en-US" sz="2800" b="1" dirty="0">
              <a:solidFill>
                <a:srgbClr val="FF0000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graphicFrame>
        <p:nvGraphicFramePr>
          <p:cNvPr id="31" name="对象 30"/>
          <p:cNvGraphicFramePr>
            <a:graphicFrameLocks noChangeAspect="1"/>
          </p:cNvGraphicFramePr>
          <p:nvPr/>
        </p:nvGraphicFramePr>
        <p:xfrm>
          <a:off x="3206115" y="3639820"/>
          <a:ext cx="480695" cy="90424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1" name="Equation" r:id="rId31" imgW="5181600" imgH="9753600" progId="Equation.DSMT4">
                  <p:embed/>
                </p:oleObj>
              </mc:Choice>
              <mc:Fallback>
                <p:oleObj name="Equation" r:id="rId31" imgW="5181600" imgH="9753600" progId="Equation.DSMT4">
                  <p:embed/>
                  <p:pic>
                    <p:nvPicPr>
                      <p:cNvPr id="0" name="对象 1"/>
                      <p:cNvPicPr/>
                      <p:nvPr/>
                    </p:nvPicPr>
                    <p:blipFill>
                      <a:blip r:embed="rId32"/>
                      <a:stretch>
                        <a:fillRect/>
                      </a:stretch>
                    </p:blipFill>
                    <p:spPr>
                      <a:xfrm>
                        <a:off x="3206115" y="3639820"/>
                        <a:ext cx="480695" cy="90424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500"/>
                            </p:stCondLst>
                            <p:childTnLst>
                              <p:par>
                                <p:cTn id="4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bldLvl="0" animBg="1"/>
      <p:bldP spid="2" grpId="0" bldLvl="0" animBg="1"/>
      <p:bldP spid="30" grpId="0"/>
    </p:bldLst>
  </p:timing>
</p:sld>
</file>

<file path=ppt/theme/theme1.xml><?xml version="1.0" encoding="utf-8"?>
<a:theme xmlns:a="http://schemas.openxmlformats.org/drawingml/2006/main" name="2_默认设计模板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9EDEE"/>
      </a:accent5>
      <a:accent6>
        <a:srgbClr val="2D2D89"/>
      </a:accent6>
      <a:hlink>
        <a:srgbClr val="009999"/>
      </a:hlink>
      <a:folHlink>
        <a:srgbClr val="99CC00"/>
      </a:folHlink>
    </a:clrScheme>
    <a:fontScheme name="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 2007-201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atMod val="350000"/>
                <a:shade val="99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raClrSchemeLst>
    <a:extraClrScheme>
      <a:clrScheme name="2_默认设计模板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默认设计模板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默认设计模板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默认设计模板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默认设计模板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默认设计模板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默认设计模板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默认设计模板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默认设计模板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默认设计模板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默认设计模板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默认设计模板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742</Words>
  <Application>WPS 演示</Application>
  <PresentationFormat>在屏幕上显示</PresentationFormat>
  <Paragraphs>110</Paragraphs>
  <Slides>8</Slides>
  <Notes>0</Notes>
  <HiddenSlides>0</HiddenSlides>
  <MMClips>0</MMClips>
  <ScaleCrop>false</ScaleCrop>
  <HeadingPairs>
    <vt:vector size="8" baseType="variant">
      <vt:variant>
        <vt:lpstr>已用的字体</vt:lpstr>
      </vt:variant>
      <vt:variant>
        <vt:i4>11</vt:i4>
      </vt:variant>
      <vt:variant>
        <vt:lpstr>主题</vt:lpstr>
      </vt:variant>
      <vt:variant>
        <vt:i4>1</vt:i4>
      </vt:variant>
      <vt:variant>
        <vt:lpstr>嵌入 OLE 服务器</vt:lpstr>
      </vt:variant>
      <vt:variant>
        <vt:i4>22</vt:i4>
      </vt:variant>
      <vt:variant>
        <vt:lpstr>幻灯片标题</vt:lpstr>
      </vt:variant>
      <vt:variant>
        <vt:i4>8</vt:i4>
      </vt:variant>
    </vt:vector>
  </HeadingPairs>
  <TitlesOfParts>
    <vt:vector size="42" baseType="lpstr">
      <vt:lpstr>Arial</vt:lpstr>
      <vt:lpstr>宋体</vt:lpstr>
      <vt:lpstr>Wingdings</vt:lpstr>
      <vt:lpstr>黑体</vt:lpstr>
      <vt:lpstr>Times New Roman</vt:lpstr>
      <vt:lpstr>Calibri</vt:lpstr>
      <vt:lpstr>Arial</vt:lpstr>
      <vt:lpstr>微软雅黑</vt:lpstr>
      <vt:lpstr>Arial Narrow</vt:lpstr>
      <vt:lpstr>Bell MT</vt:lpstr>
      <vt:lpstr>Arial Unicode MS</vt:lpstr>
      <vt:lpstr>2_默认设计模板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Administrator</cp:lastModifiedBy>
  <cp:revision>1</cp:revision>
  <dcterms:created xsi:type="dcterms:W3CDTF">2022-09-01T14:58:34Z</dcterms:created>
  <dcterms:modified xsi:type="dcterms:W3CDTF">2022-09-01T14:58:35Z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r8>1</vt:r8>
  </property>
  <property fmtid="{D5CDD505-2E9C-101B-9397-08002B2CF9AE}" pid="3" name="KSOProductBuildVer">
    <vt:lpwstr>2052-11.8.2.8506</vt:lpwstr>
  </property>
  <property fmtid="{D5CDD505-2E9C-101B-9397-08002B2CF9AE}" pid="4" name="KSORubyTemplateID">
    <vt:lpwstr>13</vt:lpwstr>
  </property>
  <property fmtid="{D5CDD505-2E9C-101B-9397-08002B2CF9AE}" pid="5" name="ICV">
    <vt:lpwstr>8774E91ACE784A999657831BE8731E0A</vt:lpwstr>
  </property>
</Properties>
</file>