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sldIdLst>
    <p:sldId id="484" r:id="rId3"/>
    <p:sldId id="544" r:id="rId4"/>
    <p:sldId id="545" r:id="rId5"/>
    <p:sldId id="546" r:id="rId6"/>
    <p:sldId id="547" r:id="rId7"/>
    <p:sldId id="548" r:id="rId8"/>
    <p:sldId id="549" r:id="rId9"/>
    <p:sldId id="550" r:id="rId10"/>
    <p:sldId id="551" r:id="rId11"/>
    <p:sldId id="552" r:id="rId12"/>
    <p:sldId id="553" r:id="rId13"/>
    <p:sldId id="554" r:id="rId14"/>
    <p:sldId id="555" r:id="rId15"/>
    <p:sldId id="556" r:id="rId16"/>
    <p:sldId id="543" r:id="rId17"/>
    <p:sldId id="479" r:id="rId18"/>
  </p:sldIdLst>
  <p:sldSz cx="9144000" cy="5143500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</p:presentation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3" Type="http://schemas.openxmlformats.org/officeDocument/2006/relationships/commentAuthors" Target="commentAuthors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notesMaster" Target="notesMasters/notesMaster1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2.png"/><Relationship Id="rId1" Type="http://schemas.openxmlformats.org/officeDocument/2006/relationships/tags" Target="../tags/tag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image" Target="../media/image14.png"/><Relationship Id="rId1" Type="http://schemas.openxmlformats.org/officeDocument/2006/relationships/tags" Target="../tags/tag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0.png"/><Relationship Id="rId1" Type="http://schemas.openxmlformats.org/officeDocument/2006/relationships/image" Target="../media/image11.png"/></Relationships>
</file>