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0" r:id="rId3"/>
  </p:sldMasterIdLst>
  <p:notesMasterIdLst>
    <p:notesMasterId r:id="rId24"/>
  </p:notesMasterIdLst>
  <p:handoutMasterIdLst>
    <p:handoutMasterId r:id="rId25"/>
  </p:handoutMasterIdLst>
  <p:sldIdLst>
    <p:sldId id="613" r:id="rId4"/>
    <p:sldId id="693" r:id="rId5"/>
    <p:sldId id="694" r:id="rId6"/>
    <p:sldId id="695" r:id="rId7"/>
    <p:sldId id="719" r:id="rId8"/>
    <p:sldId id="746" r:id="rId9"/>
    <p:sldId id="721" r:id="rId10"/>
    <p:sldId id="722" r:id="rId11"/>
    <p:sldId id="723" r:id="rId12"/>
    <p:sldId id="730" r:id="rId13"/>
    <p:sldId id="731" r:id="rId14"/>
    <p:sldId id="697" r:id="rId15"/>
    <p:sldId id="724" r:id="rId16"/>
    <p:sldId id="725" r:id="rId17"/>
    <p:sldId id="698" r:id="rId18"/>
    <p:sldId id="726" r:id="rId19"/>
    <p:sldId id="699" r:id="rId20"/>
    <p:sldId id="727" r:id="rId21"/>
    <p:sldId id="728" r:id="rId22"/>
    <p:sldId id="688" r:id="rId23"/>
  </p:sldIdLst>
  <p:sldSz cx="9144000" cy="5143500"/>
  <p:notesSz cx="6858000" cy="9144000"/>
  <p:custDataLst>
    <p:tags r:id="rId3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0" Type="http://schemas.openxmlformats.org/officeDocument/2006/relationships/tags" Target="tags/tag11.xml"/><Relationship Id="rId3" Type="http://schemas.openxmlformats.org/officeDocument/2006/relationships/slideMaster" Target="slideMasters/slideMaster2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tags" Target="../tags/tag1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22.xml"/></Relationships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1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0.xml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tags/tag11.xml><?xml version="1.0" encoding="utf-8"?>
<p:tagLst xmlns:p="http://schemas.openxmlformats.org/presentationml/2006/main">
  <p:tag name="KSO_WPP_MARK_KEY" val="8f9dc720-6545-4eaf-a2ec-031596505616"/>
  <p:tag name="COMMONDATA" val="eyJoZGlkIjoiMGIwODFkOTgzNTQzYjU1NzhjOTQ2MTRiZjFlNDExYTMifQ=="/>
</p:tagLst>
</file>