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D1"/>
    <a:srgbClr val="FFD9EF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8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2A0A619-C60D-4735-8904-FB3069F79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7FC492-FF18-4FF3-8505-E6FCDC862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EB8491B-300B-430E-B3F2-27E6D0F6E89B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8B64A842-EF29-428C-8AEE-3878567E0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391FA5-32BC-4E62-A7FE-86E9807C8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86313-E991-4455-AE32-D5804FFBAB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FFBAE0-99FD-46C4-A059-9F6EE2DD5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68632584-963F-41A7-BB96-4B99579B4F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660</Words>
  <Application>Microsoft Office PowerPoint</Application>
  <PresentationFormat>全屏显示(16:9)</PresentationFormat>
  <Paragraphs>129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楷体</vt:lpstr>
      <vt:lpstr>楷体_GB2312</vt:lpstr>
      <vt:lpstr>宋体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33</cp:revision>
  <dcterms:created xsi:type="dcterms:W3CDTF">2014-04-24T10:36:34Z</dcterms:created>
  <dcterms:modified xsi:type="dcterms:W3CDTF">2023-02-12T15:49:57Z</dcterms:modified>
  <cp:category>状元成才路</cp:category>
  <cp:contentStatus>状元成才路</cp:contentStatus>
  <cp:version>状元成才路</cp:version>
</cp:coreProperties>
</file>