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8" r:id="rId3"/>
  </p:sldMasterIdLst>
  <p:notesMasterIdLst>
    <p:notesMasterId r:id="rId22"/>
  </p:notesMasterIdLst>
  <p:handoutMasterIdLst>
    <p:handoutMasterId r:id="rId23"/>
  </p:handoutMasterIdLst>
  <p:sldIdLst>
    <p:sldId id="613" r:id="rId4"/>
    <p:sldId id="961" r:id="rId5"/>
    <p:sldId id="939" r:id="rId6"/>
    <p:sldId id="918" r:id="rId7"/>
    <p:sldId id="919" r:id="rId8"/>
    <p:sldId id="920" r:id="rId9"/>
    <p:sldId id="921" r:id="rId10"/>
    <p:sldId id="922" r:id="rId11"/>
    <p:sldId id="924" r:id="rId12"/>
    <p:sldId id="925" r:id="rId13"/>
    <p:sldId id="926" r:id="rId14"/>
    <p:sldId id="927" r:id="rId15"/>
    <p:sldId id="928" r:id="rId16"/>
    <p:sldId id="962" r:id="rId17"/>
    <p:sldId id="959" r:id="rId18"/>
    <p:sldId id="960" r:id="rId19"/>
    <p:sldId id="931" r:id="rId20"/>
    <p:sldId id="932" r:id="rId21"/>
  </p:sldIdLst>
  <p:sldSz cx="9144000" cy="5143500"/>
  <p:notesSz cx="6858000" cy="9144000"/>
  <p:custDataLst>
    <p:tags r:id="rId28"/>
  </p:custDataLst>
  <p:defaultTextStyle>
    <a:defPPr>
      <a:defRPr lang="zh-CN"/>
    </a:defPPr>
    <a:lvl1pPr marL="0" lvl="0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1pPr>
    <a:lvl2pPr marL="457200" lvl="1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2pPr>
    <a:lvl3pPr marL="914400" lvl="2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3pPr>
    <a:lvl4pPr marL="1371600" lvl="3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4pPr>
    <a:lvl5pPr marL="1828800" lvl="4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5pPr>
    <a:lvl6pPr marL="2286000" lvl="5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6pPr>
    <a:lvl7pPr marL="2743200" lvl="6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7pPr>
    <a:lvl8pPr marL="3200400" lvl="7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8pPr>
    <a:lvl9pPr marL="3657600" lvl="8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新课标第一网" initials="新" lastIdx="8" clrIdx="0"/>
  <p:cmAuthor id="2" name="Administrator" initials="A" lastIdx="3" clrIdx="1"/>
  <p:cmAuthor id="3" name="admin" initials="a" lastIdx="1" clrIdx="2"/>
  <p:cmAuthor id="4" name="校对" initials="校" lastIdx="1" clrIdx="3"/>
  <p:cmAuthor id="5" name="HQ" initials="H" lastIdx="1" clrIdx="4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000"/>
    <a:srgbClr val="E0E0E0"/>
    <a:srgbClr val="338F87"/>
    <a:srgbClr val="45BDB5"/>
    <a:srgbClr val="0071C8"/>
    <a:srgbClr val="009ACC"/>
    <a:srgbClr val="003648"/>
    <a:srgbClr val="00658A"/>
    <a:srgbClr val="009FDC"/>
    <a:srgbClr val="0787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howGuides="1">
      <p:cViewPr varScale="1">
        <p:scale>
          <a:sx n="69" d="100"/>
          <a:sy n="69" d="100"/>
        </p:scale>
        <p:origin x="-138" y="-102"/>
      </p:cViewPr>
      <p:guideLst>
        <p:guide orient="horz" pos="2201"/>
        <p:guide pos="3132"/>
      </p:guideLst>
    </p:cSldViewPr>
  </p:slideViewPr>
  <p:gridSpacing cx="76199" cy="76199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slide" Target="slides/slide1.xml"/><Relationship Id="rId3" Type="http://schemas.openxmlformats.org/officeDocument/2006/relationships/slideMaster" Target="slideMasters/slideMaster2.xml"/><Relationship Id="rId28" Type="http://schemas.openxmlformats.org/officeDocument/2006/relationships/tags" Target="tags/tag32.xml"/><Relationship Id="rId27" Type="http://schemas.openxmlformats.org/officeDocument/2006/relationships/commentAuthors" Target="commentAuthors.xml"/><Relationship Id="rId26" Type="http://schemas.openxmlformats.org/officeDocument/2006/relationships/tableStyles" Target="tableStyles.xml"/><Relationship Id="rId25" Type="http://schemas.openxmlformats.org/officeDocument/2006/relationships/viewProps" Target="viewProps.xml"/><Relationship Id="rId24" Type="http://schemas.openxmlformats.org/officeDocument/2006/relationships/presProps" Target="presProps.xml"/><Relationship Id="rId23" Type="http://schemas.openxmlformats.org/officeDocument/2006/relationships/handoutMaster" Target="handoutMasters/handoutMaster1.xml"/><Relationship Id="rId22" Type="http://schemas.openxmlformats.org/officeDocument/2006/relationships/notesMaster" Target="notesMasters/notesMaster1.xml"/><Relationship Id="rId21" Type="http://schemas.openxmlformats.org/officeDocument/2006/relationships/slide" Target="slides/slide18.xml"/><Relationship Id="rId20" Type="http://schemas.openxmlformats.org/officeDocument/2006/relationships/slide" Target="slides/slide17.xml"/><Relationship Id="rId2" Type="http://schemas.openxmlformats.org/officeDocument/2006/relationships/theme" Target="theme/theme1.xml"/><Relationship Id="rId19" Type="http://schemas.openxmlformats.org/officeDocument/2006/relationships/slide" Target="slides/slide16.xml"/><Relationship Id="rId18" Type="http://schemas.openxmlformats.org/officeDocument/2006/relationships/slide" Target="slides/slide15.xml"/><Relationship Id="rId17" Type="http://schemas.openxmlformats.org/officeDocument/2006/relationships/slide" Target="slides/slide14.xml"/><Relationship Id="rId16" Type="http://schemas.openxmlformats.org/officeDocument/2006/relationships/slide" Target="slides/slide13.xml"/><Relationship Id="rId15" Type="http://schemas.openxmlformats.org/officeDocument/2006/relationships/slide" Target="slides/slide12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9B84EA-7D68-4D60-9CB1-D50884785D1C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4E0FC9-F1F8-4FAE-9988-3BA365CFD46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/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fontAlgn="base"/>
            <a:endParaRPr lang="zh-CN" altLang="en-US" strike="noStrike" noProof="1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fontAlgn="base"/>
            <a:fld id="{D2A48B96-639E-45A3-A0BA-2464DFDB1FAA}" type="datetimeFigureOut">
              <a:rPr lang="zh-CN" altLang="en-US" strike="noStrike" noProof="1" smtClean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/>
          </a:p>
        </p:txBody>
      </p:sp>
      <p:sp>
        <p:nvSpPr>
          <p:cNvPr id="9220" name="幻灯片图像占位符 3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221" name="备注占位符 4"/>
          <p:cNvSpPr>
            <a:spLocks noGrp="1"/>
          </p:cNvSpPr>
          <p:nvPr>
            <p:ph type="body" sz="quarter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 w="9525">
            <a:noFill/>
          </a:ln>
        </p:spPr>
        <p:txBody>
          <a:bodyPr lIns="91440" tIns="45720" rIns="91440" bIns="45720" anchor="t"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 indent="0"/>
            <a:r>
              <a:rPr lang="zh-CN" altLang="en-US"/>
              <a:t>第二级</a:t>
            </a:r>
            <a:endParaRPr lang="zh-CN" altLang="en-US"/>
          </a:p>
          <a:p>
            <a:pPr lvl="2" indent="0"/>
            <a:r>
              <a:rPr lang="zh-CN" altLang="en-US"/>
              <a:t>第三级</a:t>
            </a:r>
            <a:endParaRPr lang="zh-CN" altLang="en-US"/>
          </a:p>
          <a:p>
            <a:pPr lvl="3" indent="0"/>
            <a:r>
              <a:rPr lang="zh-CN" altLang="en-US"/>
              <a:t>第四级</a:t>
            </a:r>
            <a:endParaRPr lang="zh-CN" altLang="en-US"/>
          </a:p>
          <a:p>
            <a:pPr lvl="4" indent="0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fontAlgn="base"/>
            <a:endParaRPr lang="zh-CN" altLang="en-US" strike="noStrike" noProof="1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fontAlgn="base"/>
            <a:fld id="{A6837353-30EB-4A48-80EB-173D804AEFBD}" type="slidenum">
              <a:rPr lang="zh-CN" altLang="en-US" strike="noStrike" noProof="1" smtClean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8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/>
          <p:nvPr>
            <p:ph type="sldImg"/>
          </p:nvPr>
        </p:nvSpPr>
        <p:spPr/>
      </p:sp>
      <p:sp>
        <p:nvSpPr>
          <p:cNvPr id="3" name="文本占位符 2"/>
          <p:cNvSpPr/>
          <p:nvPr>
            <p:ph type="body"/>
          </p:nvPr>
        </p:nvSpPr>
        <p:spPr/>
        <p:txBody>
          <a:bodyPr/>
          <a:p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Requires="p14" p14:dur="1250">
        <p15:prstTrans prst="airplane"/>
      </p:transition>
    </mc:Choice>
    <mc:Fallback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263DB197-84B0-484E-9C0F-88358ECCB797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077DA78-E013-4A8C-AD75-63A150561B1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Requires="p14" p14:dur="1250">
        <p15:prstTrans prst="airplane"/>
      </p:transition>
    </mc:Choice>
    <mc:Fallback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263DB197-84B0-484E-9C0F-88358ECCB797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077DA78-E013-4A8C-AD75-63A150561B1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Requires="p14" p14:dur="1250">
        <p15:prstTrans prst="airplane"/>
      </p:transition>
    </mc:Choice>
    <mc:Fallback>
      <p:transition spd="slow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1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263DB197-84B0-484E-9C0F-88358ECCB797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077DA78-E013-4A8C-AD75-63A150561B1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Requires="p14" p14:dur="1250">
        <p15:prstTrans prst="airplane"/>
      </p:transition>
    </mc:Choice>
    <mc:Fallback>
      <p:transition spd="slow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263DB197-84B0-484E-9C0F-88358ECCB797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077DA78-E013-4A8C-AD75-63A150561B1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Requires="p14" p14:dur="1250">
        <p15:prstTrans prst="airplane"/>
      </p:transition>
    </mc:Choice>
    <mc:Fallback>
      <p:transition spd="slow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3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263DB197-84B0-484E-9C0F-88358ECCB797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077DA78-E013-4A8C-AD75-63A150561B1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Requires="p14" p14:dur="1250">
        <p15:prstTrans prst="airplane"/>
      </p:transition>
    </mc:Choice>
    <mc:Fallback>
      <p:transition spd="slow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4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263DB197-84B0-484E-9C0F-88358ECCB797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077DA78-E013-4A8C-AD75-63A150561B1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Requires="p14" p14:dur="1250">
        <p15:prstTrans prst="airplane"/>
      </p:transition>
    </mc:Choice>
    <mc:Fallback>
      <p:transition spd="slow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5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263DB197-84B0-484E-9C0F-88358ECCB797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077DA78-E013-4A8C-AD75-63A150561B1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Requires="p14" p14:dur="1250">
        <p15:prstTrans prst="airplane"/>
      </p:transition>
    </mc:Choice>
    <mc:Fallback>
      <p:transition spd="slow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6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263DB197-84B0-484E-9C0F-88358ECCB797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077DA78-E013-4A8C-AD75-63A150561B1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Requires="p14" p14:dur="1250">
        <p15:prstTrans prst="airplane"/>
      </p:transition>
    </mc:Choice>
    <mc:Fallback>
      <p:transition spd="slow">
        <p:fade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7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263DB197-84B0-484E-9C0F-88358ECCB797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077DA78-E013-4A8C-AD75-63A150561B1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Requires="p14" p14:dur="1250">
        <p15:prstTrans prst="airplane"/>
      </p:transition>
    </mc:Choice>
    <mc:Fallback>
      <p:transition spd="slow">
        <p:fade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8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263DB197-84B0-484E-9C0F-88358ECCB797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077DA78-E013-4A8C-AD75-63A150561B1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Requires="p14" p14:dur="1250">
        <p15:prstTrans prst="airplane"/>
      </p:transition>
    </mc:Choice>
    <mc:Fallback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Requires="p14" p14:dur="1250">
        <p15:prstTrans prst="airplane"/>
      </p:transition>
    </mc:Choice>
    <mc:Fallback>
      <p:transition spd="slow">
        <p:fade/>
      </p:transition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842113"/>
            <a:ext cx="6858000" cy="1791427"/>
          </a:xfrm>
        </p:spPr>
        <p:txBody>
          <a:bodyPr anchor="b"/>
          <a:lstStyle>
            <a:lvl1pPr algn="ctr">
              <a:defRPr sz="3375"/>
            </a:lvl1pPr>
          </a:lstStyle>
          <a:p>
            <a:pPr fontAlgn="base"/>
            <a:r>
              <a:rPr lang="zh-CN" altLang="en-US" sz="3755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2702626"/>
            <a:ext cx="6858000" cy="1242325"/>
          </a:xfrm>
        </p:spPr>
        <p:txBody>
          <a:bodyPr/>
          <a:lstStyle>
            <a:lvl1pPr marL="0" indent="0" algn="ctr">
              <a:buNone/>
              <a:defRPr sz="1350"/>
            </a:lvl1pPr>
            <a:lvl2pPr marL="257175" indent="0" algn="ctr">
              <a:buNone/>
              <a:defRPr sz="1125"/>
            </a:lvl2pPr>
            <a:lvl3pPr marL="514350" indent="0" algn="ctr">
              <a:buNone/>
              <a:defRPr sz="1010"/>
            </a:lvl3pPr>
            <a:lvl4pPr marL="771525" indent="0" algn="ctr">
              <a:buNone/>
              <a:defRPr sz="900"/>
            </a:lvl4pPr>
            <a:lvl5pPr marL="1029335" indent="0" algn="ctr">
              <a:buNone/>
              <a:defRPr sz="900"/>
            </a:lvl5pPr>
            <a:lvl6pPr marL="1285875" indent="0" algn="ctr">
              <a:buNone/>
              <a:defRPr sz="900"/>
            </a:lvl6pPr>
            <a:lvl7pPr marL="1543685" indent="0" algn="ctr">
              <a:buNone/>
              <a:defRPr sz="900"/>
            </a:lvl7pPr>
            <a:lvl8pPr marL="1800860" indent="0" algn="ctr">
              <a:buNone/>
              <a:defRPr sz="900"/>
            </a:lvl8pPr>
            <a:lvl9pPr marL="2058035" indent="0" algn="ctr">
              <a:buNone/>
              <a:defRPr sz="900"/>
            </a:lvl9pPr>
          </a:lstStyle>
          <a:p>
            <a:pPr fontAlgn="base"/>
            <a:r>
              <a:rPr lang="zh-CN" altLang="en-US" sz="1350" strike="noStrike" noProof="1" smtClean="0"/>
              <a:t>单击此处编辑母版副标题样式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57200" y="4686300"/>
            <a:ext cx="2133600" cy="358775"/>
          </a:xfrm>
        </p:spPr>
        <p:txBody>
          <a:bodyPr/>
          <a:p>
            <a:pPr lvl="0" fontAlgn="base"/>
            <a:endParaRPr lang="zh-CN" altLang="en-US" strike="noStrike" noProof="1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124200" y="4686300"/>
            <a:ext cx="2895600" cy="358775"/>
          </a:xfrm>
        </p:spPr>
        <p:txBody>
          <a:bodyPr/>
          <a:p>
            <a:pPr lvl="0" fontAlgn="base"/>
            <a:endParaRPr lang="zh-CN" strike="noStrike" noProof="1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553200" y="4686300"/>
            <a:ext cx="2133600" cy="358775"/>
          </a:xfrm>
        </p:spPr>
        <p:txBody>
          <a:bodyPr/>
          <a:p>
            <a:pPr lvl="0" fontAlgn="base"/>
            <a:fld id="{9A0DB2DC-4C9A-4742-B13C-FB6460FD3503}" type="slidenum">
              <a:rPr lang="zh-CN" sz="1170" strike="noStrike" noProof="1"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zh-CN" strike="noStrike" noProof="1"/>
          </a:p>
        </p:txBody>
      </p:sp>
    </p:spTree>
  </p:cSld>
  <p:clrMapOvr>
    <a:masterClrMapping/>
  </p:clrMapOvr>
  <p:transition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</p:spPr>
        <p:txBody>
          <a:bodyPr/>
          <a:lstStyle/>
          <a:p>
            <a:pPr fontAlgn="base"/>
            <a:r>
              <a:rPr lang="zh-CN" altLang="en-US" sz="3670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200150"/>
            <a:ext cx="8229600" cy="3397250"/>
          </a:xfrm>
        </p:spPr>
        <p:txBody>
          <a:bodyPr/>
          <a:lstStyle/>
          <a:p>
            <a:pPr lvl="0" fontAlgn="base"/>
            <a:r>
              <a:rPr lang="zh-CN" altLang="en-US" sz="2670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z="2335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z="1670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z="1670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57200" y="4686300"/>
            <a:ext cx="2133600" cy="358775"/>
          </a:xfrm>
        </p:spPr>
        <p:txBody>
          <a:bodyPr/>
          <a:p>
            <a:pPr lvl="0" fontAlgn="base"/>
            <a:endParaRPr lang="zh-CN" altLang="en-US" strike="noStrike" noProof="1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124200" y="4686300"/>
            <a:ext cx="2895600" cy="358775"/>
          </a:xfrm>
        </p:spPr>
        <p:txBody>
          <a:bodyPr/>
          <a:p>
            <a:pPr lvl="0" fontAlgn="base"/>
            <a:endParaRPr lang="zh-CN" strike="noStrike" noProof="1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553200" y="4686300"/>
            <a:ext cx="2133600" cy="358775"/>
          </a:xfrm>
        </p:spPr>
        <p:txBody>
          <a:bodyPr/>
          <a:p>
            <a:pPr lvl="0" fontAlgn="base"/>
            <a:fld id="{9A0DB2DC-4C9A-4742-B13C-FB6460FD3503}" type="slidenum">
              <a:rPr lang="zh-CN" sz="1170" strike="noStrike" noProof="1"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zh-CN" strike="noStrike" noProof="1"/>
          </a:p>
        </p:txBody>
      </p:sp>
    </p:spTree>
  </p:cSld>
  <p:clrMapOvr>
    <a:masterClrMapping/>
  </p:clrMapOvr>
  <p:transition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282824"/>
            <a:ext cx="7886700" cy="2140421"/>
          </a:xfrm>
        </p:spPr>
        <p:txBody>
          <a:bodyPr anchor="b"/>
          <a:lstStyle>
            <a:lvl1pPr>
              <a:defRPr sz="3375"/>
            </a:lvl1pPr>
          </a:lstStyle>
          <a:p>
            <a:pPr fontAlgn="base"/>
            <a:r>
              <a:rPr lang="zh-CN" altLang="en-US" sz="3755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3443494"/>
            <a:ext cx="7886700" cy="1125597"/>
          </a:xfrm>
        </p:spPr>
        <p:txBody>
          <a:bodyPr/>
          <a:lstStyle>
            <a:lvl1pPr marL="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1pPr>
            <a:lvl2pPr marL="257175" indent="0">
              <a:buNone/>
              <a:defRPr sz="1125">
                <a:solidFill>
                  <a:schemeClr val="tx1">
                    <a:tint val="75000"/>
                  </a:schemeClr>
                </a:solidFill>
              </a:defRPr>
            </a:lvl2pPr>
            <a:lvl3pPr marL="514350" indent="0">
              <a:buNone/>
              <a:defRPr sz="1010">
                <a:solidFill>
                  <a:schemeClr val="tx1">
                    <a:tint val="75000"/>
                  </a:schemeClr>
                </a:solidFill>
              </a:defRPr>
            </a:lvl3pPr>
            <a:lvl4pPr marL="7715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4pPr>
            <a:lvl5pPr marL="102933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5pPr>
            <a:lvl6pPr marL="128587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6pPr>
            <a:lvl7pPr marL="154368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7pPr>
            <a:lvl8pPr marL="180086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8pPr>
            <a:lvl9pPr marL="205803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fontAlgn="base"/>
            <a:r>
              <a:rPr lang="zh-CN" altLang="en-US" sz="1350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57200" y="4686300"/>
            <a:ext cx="2133600" cy="358775"/>
          </a:xfrm>
        </p:spPr>
        <p:txBody>
          <a:bodyPr/>
          <a:p>
            <a:pPr lvl="0" fontAlgn="base"/>
            <a:endParaRPr lang="zh-CN" altLang="en-US" strike="noStrike" noProof="1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124200" y="4686300"/>
            <a:ext cx="2895600" cy="358775"/>
          </a:xfrm>
        </p:spPr>
        <p:txBody>
          <a:bodyPr/>
          <a:p>
            <a:pPr lvl="0" fontAlgn="base"/>
            <a:endParaRPr lang="zh-CN" strike="noStrike" noProof="1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553200" y="4686300"/>
            <a:ext cx="2133600" cy="358775"/>
          </a:xfrm>
        </p:spPr>
        <p:txBody>
          <a:bodyPr/>
          <a:p>
            <a:pPr lvl="0" fontAlgn="base"/>
            <a:fld id="{9A0DB2DC-4C9A-4742-B13C-FB6460FD3503}" type="slidenum">
              <a:rPr lang="zh-CN" sz="1170" strike="noStrike" noProof="1"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zh-CN" strike="noStrike" noProof="1"/>
          </a:p>
        </p:txBody>
      </p:sp>
    </p:spTree>
  </p:cSld>
  <p:clrMapOvr>
    <a:masterClrMapping/>
  </p:clrMapOvr>
  <p:transition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</p:spPr>
        <p:txBody>
          <a:bodyPr/>
          <a:lstStyle/>
          <a:p>
            <a:pPr fontAlgn="base"/>
            <a:r>
              <a:rPr lang="zh-CN" altLang="en-US" sz="3670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200637"/>
            <a:ext cx="4032504" cy="3395850"/>
          </a:xfrm>
        </p:spPr>
        <p:txBody>
          <a:bodyPr/>
          <a:lstStyle/>
          <a:p>
            <a:pPr lvl="0" fontAlgn="base"/>
            <a:r>
              <a:rPr lang="zh-CN" altLang="en-US" sz="2670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z="2335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z="1670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z="1670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54296" y="1200637"/>
            <a:ext cx="4032504" cy="3395850"/>
          </a:xfrm>
        </p:spPr>
        <p:txBody>
          <a:bodyPr/>
          <a:lstStyle/>
          <a:p>
            <a:pPr lvl="0" fontAlgn="base"/>
            <a:r>
              <a:rPr lang="zh-CN" altLang="en-US" sz="2670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z="2335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z="1670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z="1670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457200" y="4686300"/>
            <a:ext cx="2133600" cy="358775"/>
          </a:xfrm>
        </p:spPr>
        <p:txBody>
          <a:bodyPr/>
          <a:p>
            <a:pPr lvl="0" fontAlgn="base"/>
            <a:endParaRPr lang="zh-CN" altLang="en-US" strike="noStrike" noProof="1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3124200" y="4686300"/>
            <a:ext cx="2895600" cy="358775"/>
          </a:xfrm>
        </p:spPr>
        <p:txBody>
          <a:bodyPr/>
          <a:p>
            <a:pPr lvl="0" fontAlgn="base"/>
            <a:endParaRPr lang="zh-CN" strike="noStrike" noProof="1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6553200" y="4686300"/>
            <a:ext cx="2133600" cy="358775"/>
          </a:xfrm>
        </p:spPr>
        <p:txBody>
          <a:bodyPr/>
          <a:p>
            <a:pPr lvl="0" fontAlgn="base"/>
            <a:fld id="{9A0DB2DC-4C9A-4742-B13C-FB6460FD3503}" type="slidenum">
              <a:rPr lang="zh-CN" sz="1170" strike="noStrike" noProof="1"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zh-CN" strike="noStrike" noProof="1"/>
          </a:p>
        </p:txBody>
      </p:sp>
    </p:spTree>
  </p:cSld>
  <p:clrMapOvr>
    <a:masterClrMapping/>
  </p:clrMapOvr>
  <p:transition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273955"/>
            <a:ext cx="7886700" cy="994576"/>
          </a:xfrm>
        </p:spPr>
        <p:txBody>
          <a:bodyPr/>
          <a:lstStyle/>
          <a:p>
            <a:pPr fontAlgn="base"/>
            <a:r>
              <a:rPr lang="zh-CN" altLang="en-US" sz="3670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9841" y="1261384"/>
            <a:ext cx="3868340" cy="618185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0" b="1"/>
            </a:lvl3pPr>
            <a:lvl4pPr marL="771525" indent="0">
              <a:buNone/>
              <a:defRPr sz="900" b="1"/>
            </a:lvl4pPr>
            <a:lvl5pPr marL="1029335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685" indent="0">
              <a:buNone/>
              <a:defRPr sz="900" b="1"/>
            </a:lvl7pPr>
            <a:lvl8pPr marL="1800860" indent="0">
              <a:buNone/>
              <a:defRPr sz="900" b="1"/>
            </a:lvl8pPr>
            <a:lvl9pPr marL="2058035" indent="0">
              <a:buNone/>
              <a:defRPr sz="900" b="1"/>
            </a:lvl9pPr>
          </a:lstStyle>
          <a:p>
            <a:pPr lvl="0" fontAlgn="base"/>
            <a:r>
              <a:rPr lang="zh-CN" altLang="en-US" sz="1350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29841" y="1879569"/>
            <a:ext cx="3868340" cy="2764563"/>
          </a:xfrm>
        </p:spPr>
        <p:txBody>
          <a:bodyPr/>
          <a:lstStyle/>
          <a:p>
            <a:pPr lvl="0" fontAlgn="base"/>
            <a:r>
              <a:rPr lang="zh-CN" altLang="en-US" sz="2670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z="2335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z="1670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z="1670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29150" y="1261384"/>
            <a:ext cx="3887391" cy="618185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0" b="1"/>
            </a:lvl3pPr>
            <a:lvl4pPr marL="771525" indent="0">
              <a:buNone/>
              <a:defRPr sz="900" b="1"/>
            </a:lvl4pPr>
            <a:lvl5pPr marL="1029335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685" indent="0">
              <a:buNone/>
              <a:defRPr sz="900" b="1"/>
            </a:lvl7pPr>
            <a:lvl8pPr marL="1800860" indent="0">
              <a:buNone/>
              <a:defRPr sz="900" b="1"/>
            </a:lvl8pPr>
            <a:lvl9pPr marL="2058035" indent="0">
              <a:buNone/>
              <a:defRPr sz="900" b="1"/>
            </a:lvl9pPr>
          </a:lstStyle>
          <a:p>
            <a:pPr lvl="0" fontAlgn="base"/>
            <a:r>
              <a:rPr lang="zh-CN" altLang="en-US" sz="1350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29150" y="1879569"/>
            <a:ext cx="3887391" cy="2764563"/>
          </a:xfrm>
        </p:spPr>
        <p:txBody>
          <a:bodyPr/>
          <a:lstStyle/>
          <a:p>
            <a:pPr lvl="0" fontAlgn="base"/>
            <a:r>
              <a:rPr lang="zh-CN" altLang="en-US" sz="2670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z="2335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z="1670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z="1670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>
          <a:xfrm>
            <a:off x="457200" y="4686300"/>
            <a:ext cx="2133600" cy="358775"/>
          </a:xfrm>
        </p:spPr>
        <p:txBody>
          <a:bodyPr/>
          <a:p>
            <a:pPr lvl="0" fontAlgn="base"/>
            <a:endParaRPr lang="zh-CN" altLang="en-US" strike="noStrike" noProof="1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>
          <a:xfrm>
            <a:off x="3124200" y="4686300"/>
            <a:ext cx="2895600" cy="358775"/>
          </a:xfrm>
        </p:spPr>
        <p:txBody>
          <a:bodyPr/>
          <a:p>
            <a:pPr lvl="0" fontAlgn="base"/>
            <a:endParaRPr lang="zh-CN" strike="noStrike" noProof="1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>
          <a:xfrm>
            <a:off x="6553200" y="4686300"/>
            <a:ext cx="2133600" cy="358775"/>
          </a:xfrm>
        </p:spPr>
        <p:txBody>
          <a:bodyPr/>
          <a:p>
            <a:pPr lvl="0" fontAlgn="base"/>
            <a:fld id="{9A0DB2DC-4C9A-4742-B13C-FB6460FD3503}" type="slidenum">
              <a:rPr lang="zh-CN" sz="1170" strike="noStrike" noProof="1"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zh-CN" strike="noStrike" noProof="1"/>
          </a:p>
        </p:txBody>
      </p:sp>
    </p:spTree>
  </p:cSld>
  <p:clrMapOvr>
    <a:masterClrMapping/>
  </p:clrMapOvr>
  <p:transition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</p:spPr>
        <p:txBody>
          <a:bodyPr/>
          <a:lstStyle/>
          <a:p>
            <a:pPr fontAlgn="base"/>
            <a:r>
              <a:rPr lang="zh-CN" altLang="en-US" sz="3670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457200" y="4686300"/>
            <a:ext cx="2133600" cy="358775"/>
          </a:xfrm>
        </p:spPr>
        <p:txBody>
          <a:bodyPr/>
          <a:p>
            <a:pPr lvl="0" fontAlgn="base"/>
            <a:endParaRPr lang="zh-CN" altLang="en-US" strike="noStrike" noProof="1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3124200" y="4686300"/>
            <a:ext cx="2895600" cy="358775"/>
          </a:xfrm>
        </p:spPr>
        <p:txBody>
          <a:bodyPr/>
          <a:p>
            <a:pPr lvl="0" fontAlgn="base"/>
            <a:endParaRPr lang="zh-CN" strike="noStrike" noProof="1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6553200" y="4686300"/>
            <a:ext cx="2133600" cy="358775"/>
          </a:xfrm>
        </p:spPr>
        <p:txBody>
          <a:bodyPr/>
          <a:p>
            <a:pPr lvl="0" fontAlgn="base"/>
            <a:fld id="{9A0DB2DC-4C9A-4742-B13C-FB6460FD3503}" type="slidenum">
              <a:rPr lang="zh-CN" sz="1170" strike="noStrike" noProof="1"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zh-CN" strike="noStrike" noProof="1"/>
          </a:p>
        </p:txBody>
      </p:sp>
    </p:spTree>
  </p:cSld>
  <p:clrMapOvr>
    <a:masterClrMapping/>
  </p:clrMapOvr>
  <p:transition/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>
          <a:xfrm>
            <a:off x="457200" y="4686300"/>
            <a:ext cx="2133600" cy="358775"/>
          </a:xfrm>
        </p:spPr>
        <p:txBody>
          <a:bodyPr/>
          <a:p>
            <a:pPr lvl="0" fontAlgn="base"/>
            <a:endParaRPr lang="zh-CN" altLang="en-US" strike="noStrike" noProof="1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>
          <a:xfrm>
            <a:off x="3124200" y="4686300"/>
            <a:ext cx="2895600" cy="358775"/>
          </a:xfrm>
        </p:spPr>
        <p:txBody>
          <a:bodyPr/>
          <a:p>
            <a:pPr lvl="0" fontAlgn="base"/>
            <a:endParaRPr lang="zh-CN" strike="noStrike" noProof="1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686300"/>
            <a:ext cx="2133600" cy="358775"/>
          </a:xfrm>
        </p:spPr>
        <p:txBody>
          <a:bodyPr/>
          <a:p>
            <a:pPr lvl="0" fontAlgn="base"/>
            <a:fld id="{9A0DB2DC-4C9A-4742-B13C-FB6460FD3503}" type="slidenum">
              <a:rPr lang="zh-CN" sz="1170" strike="noStrike" noProof="1"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zh-CN" strike="noStrike" noProof="1"/>
          </a:p>
        </p:txBody>
      </p:sp>
    </p:spTree>
  </p:cSld>
  <p:clrMapOvr>
    <a:masterClrMapping/>
  </p:clrMapOvr>
  <p:transition/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43039"/>
            <a:ext cx="2949178" cy="1200637"/>
          </a:xfrm>
        </p:spPr>
        <p:txBody>
          <a:bodyPr anchor="b"/>
          <a:lstStyle>
            <a:lvl1pPr>
              <a:defRPr sz="18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87391" y="740870"/>
            <a:ext cx="4629150" cy="3656703"/>
          </a:xfrm>
        </p:spPr>
        <p:txBody>
          <a:bodyPr/>
          <a:lstStyle>
            <a:lvl1pPr>
              <a:defRPr sz="1800"/>
            </a:lvl1pPr>
            <a:lvl2pPr>
              <a:defRPr sz="1575"/>
            </a:lvl2pPr>
            <a:lvl3pPr>
              <a:defRPr sz="1350"/>
            </a:lvl3pPr>
            <a:lvl4pPr>
              <a:defRPr sz="1125"/>
            </a:lvl4pPr>
            <a:lvl5pPr>
              <a:defRPr sz="1125"/>
            </a:lvl5pPr>
            <a:lvl6pPr>
              <a:defRPr sz="1125"/>
            </a:lvl6pPr>
            <a:lvl7pPr>
              <a:defRPr sz="1125"/>
            </a:lvl7pPr>
            <a:lvl8pPr>
              <a:defRPr sz="1125"/>
            </a:lvl8pPr>
            <a:lvl9pPr>
              <a:defRPr sz="1125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z="1750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z="1350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z="1250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z="1250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1543676"/>
            <a:ext cx="2949178" cy="2859851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5"/>
            </a:lvl2pPr>
            <a:lvl3pPr marL="514350" indent="0">
              <a:buNone/>
              <a:defRPr sz="675"/>
            </a:lvl3pPr>
            <a:lvl4pPr marL="771525" indent="0">
              <a:buNone/>
              <a:defRPr sz="560"/>
            </a:lvl4pPr>
            <a:lvl5pPr marL="1029335" indent="0">
              <a:buNone/>
              <a:defRPr sz="560"/>
            </a:lvl5pPr>
            <a:lvl6pPr marL="1285875" indent="0">
              <a:buNone/>
              <a:defRPr sz="560"/>
            </a:lvl6pPr>
            <a:lvl7pPr marL="1543685" indent="0">
              <a:buNone/>
              <a:defRPr sz="560"/>
            </a:lvl7pPr>
            <a:lvl8pPr marL="1800860" indent="0">
              <a:buNone/>
              <a:defRPr sz="560"/>
            </a:lvl8pPr>
            <a:lvl9pPr marL="2058035" indent="0">
              <a:buNone/>
              <a:defRPr sz="56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457200" y="4686300"/>
            <a:ext cx="2133600" cy="358775"/>
          </a:xfrm>
        </p:spPr>
        <p:txBody>
          <a:bodyPr/>
          <a:p>
            <a:pPr lvl="0" fontAlgn="base"/>
            <a:endParaRPr lang="zh-CN" altLang="en-US" strike="noStrike" noProof="1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3124200" y="4686300"/>
            <a:ext cx="2895600" cy="358775"/>
          </a:xfrm>
        </p:spPr>
        <p:txBody>
          <a:bodyPr/>
          <a:p>
            <a:pPr lvl="0" fontAlgn="base"/>
            <a:endParaRPr lang="zh-CN" strike="noStrike" noProof="1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6553200" y="4686300"/>
            <a:ext cx="2133600" cy="358775"/>
          </a:xfrm>
        </p:spPr>
        <p:txBody>
          <a:bodyPr/>
          <a:p>
            <a:pPr lvl="0" fontAlgn="base"/>
            <a:fld id="{9A0DB2DC-4C9A-4742-B13C-FB6460FD3503}" type="slidenum">
              <a:rPr lang="zh-CN" sz="1170" strike="noStrike" noProof="1"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zh-CN" strike="noStrike" noProof="1"/>
          </a:p>
        </p:txBody>
      </p:sp>
    </p:spTree>
  </p:cSld>
  <p:clrMapOvr>
    <a:masterClrMapping/>
  </p:clrMapOvr>
  <p:transition/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43039"/>
            <a:ext cx="2949178" cy="1200637"/>
          </a:xfrm>
        </p:spPr>
        <p:txBody>
          <a:bodyPr anchor="b"/>
          <a:lstStyle>
            <a:lvl1pPr>
              <a:defRPr sz="18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740870"/>
            <a:ext cx="4629150" cy="3656703"/>
          </a:xfrm>
        </p:spPr>
        <p:txBody>
          <a:bodyPr/>
          <a:lstStyle>
            <a:lvl1pPr marL="0" indent="0">
              <a:buNone/>
              <a:defRPr sz="1800"/>
            </a:lvl1pPr>
            <a:lvl2pPr marL="257175" indent="0">
              <a:buNone/>
              <a:defRPr sz="1575"/>
            </a:lvl2pPr>
            <a:lvl3pPr marL="514350" indent="0">
              <a:buNone/>
              <a:defRPr sz="1350"/>
            </a:lvl3pPr>
            <a:lvl4pPr marL="771525" indent="0">
              <a:buNone/>
              <a:defRPr sz="1125"/>
            </a:lvl4pPr>
            <a:lvl5pPr marL="1029335" indent="0">
              <a:buNone/>
              <a:defRPr sz="1125"/>
            </a:lvl5pPr>
            <a:lvl6pPr marL="1285875" indent="0">
              <a:buNone/>
              <a:defRPr sz="1125"/>
            </a:lvl6pPr>
            <a:lvl7pPr marL="1543685" indent="0">
              <a:buNone/>
              <a:defRPr sz="1125"/>
            </a:lvl7pPr>
            <a:lvl8pPr marL="1800860" indent="0">
              <a:buNone/>
              <a:defRPr sz="1125"/>
            </a:lvl8pPr>
            <a:lvl9pPr marL="2058035" indent="0">
              <a:buNone/>
              <a:defRPr sz="1125"/>
            </a:lvl9pPr>
          </a:lstStyle>
          <a:p>
            <a:pPr fontAlgn="base"/>
            <a:endParaRPr lang="zh-CN" altLang="en-US" strike="noStrike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1543676"/>
            <a:ext cx="2949178" cy="2859851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5"/>
            </a:lvl2pPr>
            <a:lvl3pPr marL="514350" indent="0">
              <a:buNone/>
              <a:defRPr sz="675"/>
            </a:lvl3pPr>
            <a:lvl4pPr marL="771525" indent="0">
              <a:buNone/>
              <a:defRPr sz="560"/>
            </a:lvl4pPr>
            <a:lvl5pPr marL="1029335" indent="0">
              <a:buNone/>
              <a:defRPr sz="560"/>
            </a:lvl5pPr>
            <a:lvl6pPr marL="1285875" indent="0">
              <a:buNone/>
              <a:defRPr sz="560"/>
            </a:lvl6pPr>
            <a:lvl7pPr marL="1543685" indent="0">
              <a:buNone/>
              <a:defRPr sz="560"/>
            </a:lvl7pPr>
            <a:lvl8pPr marL="1800860" indent="0">
              <a:buNone/>
              <a:defRPr sz="560"/>
            </a:lvl8pPr>
            <a:lvl9pPr marL="2058035" indent="0">
              <a:buNone/>
              <a:defRPr sz="56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457200" y="4686300"/>
            <a:ext cx="2133600" cy="358775"/>
          </a:xfrm>
        </p:spPr>
        <p:txBody>
          <a:bodyPr/>
          <a:p>
            <a:pPr lvl="0" fontAlgn="base"/>
            <a:endParaRPr lang="zh-CN" altLang="en-US" strike="noStrike" noProof="1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3124200" y="4686300"/>
            <a:ext cx="2895600" cy="358775"/>
          </a:xfrm>
        </p:spPr>
        <p:txBody>
          <a:bodyPr/>
          <a:p>
            <a:pPr lvl="0" fontAlgn="base"/>
            <a:endParaRPr lang="zh-CN" strike="noStrike" noProof="1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6553200" y="4686300"/>
            <a:ext cx="2133600" cy="358775"/>
          </a:xfrm>
        </p:spPr>
        <p:txBody>
          <a:bodyPr/>
          <a:p>
            <a:pPr lvl="0" fontAlgn="base"/>
            <a:fld id="{9A0DB2DC-4C9A-4742-B13C-FB6460FD3503}" type="slidenum">
              <a:rPr lang="zh-CN" sz="1170" strike="noStrike" noProof="1"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zh-CN" strike="noStrike" noProof="1"/>
          </a:p>
        </p:txBody>
      </p:sp>
    </p:spTree>
  </p:cSld>
  <p:clrMapOvr>
    <a:masterClrMapping/>
  </p:clrMapOvr>
  <p:transition/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</p:spPr>
        <p:txBody>
          <a:bodyPr/>
          <a:lstStyle/>
          <a:p>
            <a:pPr fontAlgn="base"/>
            <a:r>
              <a:rPr lang="zh-CN" altLang="en-US" sz="3670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1200150"/>
            <a:ext cx="8229600" cy="3397250"/>
          </a:xfrm>
        </p:spPr>
        <p:txBody>
          <a:bodyPr vert="eaVert"/>
          <a:lstStyle/>
          <a:p>
            <a:pPr lvl="0" fontAlgn="base"/>
            <a:r>
              <a:rPr lang="zh-CN" altLang="en-US" sz="2670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z="2335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z="1670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z="1670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57200" y="4686300"/>
            <a:ext cx="2133600" cy="358775"/>
          </a:xfrm>
        </p:spPr>
        <p:txBody>
          <a:bodyPr/>
          <a:p>
            <a:pPr lvl="0" fontAlgn="base"/>
            <a:endParaRPr lang="zh-CN" altLang="en-US" strike="noStrike" noProof="1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124200" y="4686300"/>
            <a:ext cx="2895600" cy="358775"/>
          </a:xfrm>
        </p:spPr>
        <p:txBody>
          <a:bodyPr/>
          <a:p>
            <a:pPr lvl="0" fontAlgn="base"/>
            <a:endParaRPr lang="zh-CN" strike="noStrike" noProof="1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553200" y="4686300"/>
            <a:ext cx="2133600" cy="358775"/>
          </a:xfrm>
        </p:spPr>
        <p:txBody>
          <a:bodyPr/>
          <a:p>
            <a:pPr lvl="0" fontAlgn="base"/>
            <a:fld id="{9A0DB2DC-4C9A-4742-B13C-FB6460FD3503}" type="slidenum">
              <a:rPr lang="zh-CN" sz="1170" strike="noStrike" noProof="1"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zh-CN" strike="noStrike" noProof="1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263DB197-84B0-484E-9C0F-88358ECCB797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077DA78-E013-4A8C-AD75-63A150561B1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Requires="p14" p14:dur="1250">
        <p15:prstTrans prst="airplane"/>
      </p:transition>
    </mc:Choice>
    <mc:Fallback>
      <p:transition spd="slow">
        <p:fade/>
      </p:transition>
    </mc:Fallback>
  </mc:AlternateConten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06062"/>
            <a:ext cx="2057400" cy="4390425"/>
          </a:xfrm>
        </p:spPr>
        <p:txBody>
          <a:bodyPr vert="eaVert"/>
          <a:lstStyle/>
          <a:p>
            <a:pPr fontAlgn="base"/>
            <a:r>
              <a:rPr lang="zh-CN" altLang="en-US" sz="3670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06062"/>
            <a:ext cx="6052930" cy="4390425"/>
          </a:xfrm>
        </p:spPr>
        <p:txBody>
          <a:bodyPr vert="eaVert"/>
          <a:lstStyle/>
          <a:p>
            <a:pPr lvl="0" fontAlgn="base"/>
            <a:r>
              <a:rPr lang="zh-CN" altLang="en-US" sz="2670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z="2335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z="1670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z="1670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57200" y="4686300"/>
            <a:ext cx="2133600" cy="358775"/>
          </a:xfrm>
        </p:spPr>
        <p:txBody>
          <a:bodyPr/>
          <a:p>
            <a:pPr lvl="0" fontAlgn="base"/>
            <a:endParaRPr lang="zh-CN" altLang="en-US" strike="noStrike" noProof="1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124200" y="4686300"/>
            <a:ext cx="2895600" cy="358775"/>
          </a:xfrm>
        </p:spPr>
        <p:txBody>
          <a:bodyPr/>
          <a:p>
            <a:pPr lvl="0" fontAlgn="base"/>
            <a:endParaRPr lang="zh-CN" strike="noStrike" noProof="1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553200" y="4686300"/>
            <a:ext cx="2133600" cy="358775"/>
          </a:xfrm>
        </p:spPr>
        <p:txBody>
          <a:bodyPr/>
          <a:p>
            <a:pPr lvl="0" fontAlgn="base"/>
            <a:fld id="{9A0DB2DC-4C9A-4742-B13C-FB6460FD3503}" type="slidenum">
              <a:rPr lang="zh-CN" sz="1170" strike="noStrike" noProof="1"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zh-CN" strike="noStrike" noProof="1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263DB197-84B0-484E-9C0F-88358ECCB797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077DA78-E013-4A8C-AD75-63A150561B1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Requires="p14" p14:dur="1250">
        <p15:prstTrans prst="airplane"/>
      </p:transition>
    </mc:Choice>
    <mc:Fallback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263DB197-84B0-484E-9C0F-88358ECCB797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077DA78-E013-4A8C-AD75-63A150561B1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Requires="p14" p14:dur="1250">
        <p15:prstTrans prst="airplane"/>
      </p:transition>
    </mc:Choice>
    <mc:Fallback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263DB197-84B0-484E-9C0F-88358ECCB797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077DA78-E013-4A8C-AD75-63A150561B1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Requires="p14" p14:dur="1250">
        <p15:prstTrans prst="airplane"/>
      </p:transition>
    </mc:Choice>
    <mc:Fallback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263DB197-84B0-484E-9C0F-88358ECCB797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077DA78-E013-4A8C-AD75-63A150561B1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Requires="p14" p14:dur="1250">
        <p15:prstTrans prst="airplane"/>
      </p:transition>
    </mc:Choice>
    <mc:Fallback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263DB197-84B0-484E-9C0F-88358ECCB797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077DA78-E013-4A8C-AD75-63A150561B1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Requires="p14" p14:dur="1250">
        <p15:prstTrans prst="airplane"/>
      </p:transition>
    </mc:Choice>
    <mc:Fallback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263DB197-84B0-484E-9C0F-88358ECCB797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077DA78-E013-4A8C-AD75-63A150561B1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Requires="p14" p14:dur="1250">
        <p15:prstTrans prst="airplane"/>
      </p:transition>
    </mc:Choice>
    <mc:Fallback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1" Type="http://schemas.openxmlformats.org/officeDocument/2006/relationships/theme" Target="../theme/theme1.xml"/><Relationship Id="rId20" Type="http://schemas.openxmlformats.org/officeDocument/2006/relationships/tags" Target="../tags/tag1.xml"/><Relationship Id="rId2" Type="http://schemas.openxmlformats.org/officeDocument/2006/relationships/slideLayout" Target="../slideLayouts/slideLayout2.xml"/><Relationship Id="rId19" Type="http://schemas.openxmlformats.org/officeDocument/2006/relationships/slideLayout" Target="../slideLayouts/slideLayout19.xml"/><Relationship Id="rId18" Type="http://schemas.openxmlformats.org/officeDocument/2006/relationships/slideLayout" Target="../slideLayouts/slideLayout18.xml"/><Relationship Id="rId17" Type="http://schemas.openxmlformats.org/officeDocument/2006/relationships/slideLayout" Target="../slideLayouts/slideLayout17.xml"/><Relationship Id="rId16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14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28.xml"/><Relationship Id="rId8" Type="http://schemas.openxmlformats.org/officeDocument/2006/relationships/slideLayout" Target="../slideLayouts/slideLayout27.xml"/><Relationship Id="rId7" Type="http://schemas.openxmlformats.org/officeDocument/2006/relationships/slideLayout" Target="../slideLayouts/slideLayout26.xml"/><Relationship Id="rId6" Type="http://schemas.openxmlformats.org/officeDocument/2006/relationships/slideLayout" Target="../slideLayouts/slideLayout25.xml"/><Relationship Id="rId5" Type="http://schemas.openxmlformats.org/officeDocument/2006/relationships/slideLayout" Target="../slideLayouts/slideLayout24.xml"/><Relationship Id="rId4" Type="http://schemas.openxmlformats.org/officeDocument/2006/relationships/slideLayout" Target="../slideLayouts/slideLayout23.xml"/><Relationship Id="rId3" Type="http://schemas.openxmlformats.org/officeDocument/2006/relationships/slideLayout" Target="../slideLayouts/slideLayout22.xml"/><Relationship Id="rId2" Type="http://schemas.openxmlformats.org/officeDocument/2006/relationships/slideLayout" Target="../slideLayouts/slideLayout21.xml"/><Relationship Id="rId13" Type="http://schemas.openxmlformats.org/officeDocument/2006/relationships/theme" Target="../theme/theme2.xml"/><Relationship Id="rId12" Type="http://schemas.openxmlformats.org/officeDocument/2006/relationships/image" Target="../media/image1.jpeg"/><Relationship Id="rId11" Type="http://schemas.openxmlformats.org/officeDocument/2006/relationships/slideLayout" Target="../slideLayouts/slideLayout30.xml"/><Relationship Id="rId10" Type="http://schemas.openxmlformats.org/officeDocument/2006/relationships/slideLayout" Target="../slideLayouts/slideLayout29.xml"/><Relationship Id="rId1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任意多边形: 形状 7"/>
          <p:cNvSpPr/>
          <p:nvPr userDrawn="1"/>
        </p:nvSpPr>
        <p:spPr>
          <a:xfrm>
            <a:off x="387470" y="919482"/>
            <a:ext cx="8356667" cy="4052666"/>
          </a:xfrm>
          <a:custGeom>
            <a:avLst/>
            <a:gdLst>
              <a:gd name="connsiteX0" fmla="*/ 169173 w 11204391"/>
              <a:gd name="connsiteY0" fmla="*/ 69424 h 5403555"/>
              <a:gd name="connsiteX1" fmla="*/ 1261373 w 11204391"/>
              <a:gd name="connsiteY1" fmla="*/ 94824 h 5403555"/>
              <a:gd name="connsiteX2" fmla="*/ 2048773 w 11204391"/>
              <a:gd name="connsiteY2" fmla="*/ 5924 h 5403555"/>
              <a:gd name="connsiteX3" fmla="*/ 3280673 w 11204391"/>
              <a:gd name="connsiteY3" fmla="*/ 69424 h 5403555"/>
              <a:gd name="connsiteX4" fmla="*/ 4728473 w 11204391"/>
              <a:gd name="connsiteY4" fmla="*/ 31324 h 5403555"/>
              <a:gd name="connsiteX5" fmla="*/ 6188973 w 11204391"/>
              <a:gd name="connsiteY5" fmla="*/ 132924 h 5403555"/>
              <a:gd name="connsiteX6" fmla="*/ 7560573 w 11204391"/>
              <a:gd name="connsiteY6" fmla="*/ 69424 h 5403555"/>
              <a:gd name="connsiteX7" fmla="*/ 8932173 w 11204391"/>
              <a:gd name="connsiteY7" fmla="*/ 69424 h 5403555"/>
              <a:gd name="connsiteX8" fmla="*/ 9605273 w 11204391"/>
              <a:gd name="connsiteY8" fmla="*/ 132924 h 5403555"/>
              <a:gd name="connsiteX9" fmla="*/ 11002273 w 11204391"/>
              <a:gd name="connsiteY9" fmla="*/ 82124 h 5403555"/>
              <a:gd name="connsiteX10" fmla="*/ 11065773 w 11204391"/>
              <a:gd name="connsiteY10" fmla="*/ 1402924 h 5403555"/>
              <a:gd name="connsiteX11" fmla="*/ 11141973 w 11204391"/>
              <a:gd name="connsiteY11" fmla="*/ 2787224 h 5403555"/>
              <a:gd name="connsiteX12" fmla="*/ 11091173 w 11204391"/>
              <a:gd name="connsiteY12" fmla="*/ 3701624 h 5403555"/>
              <a:gd name="connsiteX13" fmla="*/ 11116573 w 11204391"/>
              <a:gd name="connsiteY13" fmla="*/ 4870024 h 5403555"/>
              <a:gd name="connsiteX14" fmla="*/ 11141973 w 11204391"/>
              <a:gd name="connsiteY14" fmla="*/ 5225624 h 5403555"/>
              <a:gd name="connsiteX15" fmla="*/ 10214873 w 11204391"/>
              <a:gd name="connsiteY15" fmla="*/ 5276424 h 5403555"/>
              <a:gd name="connsiteX16" fmla="*/ 8144773 w 11204391"/>
              <a:gd name="connsiteY16" fmla="*/ 5365324 h 5403555"/>
              <a:gd name="connsiteX17" fmla="*/ 6392173 w 11204391"/>
              <a:gd name="connsiteY17" fmla="*/ 5301824 h 5403555"/>
              <a:gd name="connsiteX18" fmla="*/ 4271273 w 11204391"/>
              <a:gd name="connsiteY18" fmla="*/ 5403424 h 5403555"/>
              <a:gd name="connsiteX19" fmla="*/ 2544073 w 11204391"/>
              <a:gd name="connsiteY19" fmla="*/ 5276424 h 5403555"/>
              <a:gd name="connsiteX20" fmla="*/ 575573 w 11204391"/>
              <a:gd name="connsiteY20" fmla="*/ 5352624 h 5403555"/>
              <a:gd name="connsiteX21" fmla="*/ 29473 w 11204391"/>
              <a:gd name="connsiteY21" fmla="*/ 5339924 h 5403555"/>
              <a:gd name="connsiteX22" fmla="*/ 67573 w 11204391"/>
              <a:gd name="connsiteY22" fmla="*/ 4679524 h 5403555"/>
              <a:gd name="connsiteX23" fmla="*/ 16773 w 11204391"/>
              <a:gd name="connsiteY23" fmla="*/ 3790524 h 5403555"/>
              <a:gd name="connsiteX24" fmla="*/ 67573 w 11204391"/>
              <a:gd name="connsiteY24" fmla="*/ 2406224 h 5403555"/>
              <a:gd name="connsiteX25" fmla="*/ 29473 w 11204391"/>
              <a:gd name="connsiteY25" fmla="*/ 1288624 h 5403555"/>
              <a:gd name="connsiteX26" fmla="*/ 92973 w 11204391"/>
              <a:gd name="connsiteY26" fmla="*/ 856824 h 5403555"/>
              <a:gd name="connsiteX27" fmla="*/ 29473 w 11204391"/>
              <a:gd name="connsiteY27" fmla="*/ 158324 h 5403555"/>
              <a:gd name="connsiteX28" fmla="*/ 169173 w 11204391"/>
              <a:gd name="connsiteY28" fmla="*/ 69424 h 5403555"/>
              <a:gd name="connsiteX0-1" fmla="*/ 169173 w 11204391"/>
              <a:gd name="connsiteY0-2" fmla="*/ 69424 h 5403555"/>
              <a:gd name="connsiteX1-3" fmla="*/ 1261373 w 11204391"/>
              <a:gd name="connsiteY1-4" fmla="*/ 94824 h 5403555"/>
              <a:gd name="connsiteX2-5" fmla="*/ 2048773 w 11204391"/>
              <a:gd name="connsiteY2-6" fmla="*/ 5924 h 5403555"/>
              <a:gd name="connsiteX3-7" fmla="*/ 3280673 w 11204391"/>
              <a:gd name="connsiteY3-8" fmla="*/ 69424 h 5403555"/>
              <a:gd name="connsiteX4-9" fmla="*/ 4728473 w 11204391"/>
              <a:gd name="connsiteY4-10" fmla="*/ 31324 h 5403555"/>
              <a:gd name="connsiteX5-11" fmla="*/ 6188973 w 11204391"/>
              <a:gd name="connsiteY5-12" fmla="*/ 132924 h 5403555"/>
              <a:gd name="connsiteX6-13" fmla="*/ 7560573 w 11204391"/>
              <a:gd name="connsiteY6-14" fmla="*/ 69424 h 5403555"/>
              <a:gd name="connsiteX7-15" fmla="*/ 8932173 w 11204391"/>
              <a:gd name="connsiteY7-16" fmla="*/ 69424 h 5403555"/>
              <a:gd name="connsiteX8-17" fmla="*/ 9605273 w 11204391"/>
              <a:gd name="connsiteY8-18" fmla="*/ 132924 h 5403555"/>
              <a:gd name="connsiteX9-19" fmla="*/ 11002273 w 11204391"/>
              <a:gd name="connsiteY9-20" fmla="*/ 82124 h 5403555"/>
              <a:gd name="connsiteX10-21" fmla="*/ 11065773 w 11204391"/>
              <a:gd name="connsiteY10-22" fmla="*/ 1402924 h 5403555"/>
              <a:gd name="connsiteX11-23" fmla="*/ 11141973 w 11204391"/>
              <a:gd name="connsiteY11-24" fmla="*/ 2787224 h 5403555"/>
              <a:gd name="connsiteX12-25" fmla="*/ 11091173 w 11204391"/>
              <a:gd name="connsiteY12-26" fmla="*/ 3701624 h 5403555"/>
              <a:gd name="connsiteX13-27" fmla="*/ 11116573 w 11204391"/>
              <a:gd name="connsiteY13-28" fmla="*/ 4870024 h 5403555"/>
              <a:gd name="connsiteX14-29" fmla="*/ 11141973 w 11204391"/>
              <a:gd name="connsiteY14-30" fmla="*/ 5225624 h 5403555"/>
              <a:gd name="connsiteX15-31" fmla="*/ 10214873 w 11204391"/>
              <a:gd name="connsiteY15-32" fmla="*/ 5276424 h 5403555"/>
              <a:gd name="connsiteX16-33" fmla="*/ 8144773 w 11204391"/>
              <a:gd name="connsiteY16-34" fmla="*/ 5365324 h 5403555"/>
              <a:gd name="connsiteX17-35" fmla="*/ 6392173 w 11204391"/>
              <a:gd name="connsiteY17-36" fmla="*/ 5301824 h 5403555"/>
              <a:gd name="connsiteX18-37" fmla="*/ 4271273 w 11204391"/>
              <a:gd name="connsiteY18-38" fmla="*/ 5403424 h 5403555"/>
              <a:gd name="connsiteX19-39" fmla="*/ 2544073 w 11204391"/>
              <a:gd name="connsiteY19-40" fmla="*/ 5276424 h 5403555"/>
              <a:gd name="connsiteX20-41" fmla="*/ 575573 w 11204391"/>
              <a:gd name="connsiteY20-42" fmla="*/ 5352624 h 5403555"/>
              <a:gd name="connsiteX21-43" fmla="*/ 29473 w 11204391"/>
              <a:gd name="connsiteY21-44" fmla="*/ 5339924 h 5403555"/>
              <a:gd name="connsiteX22-45" fmla="*/ 67573 w 11204391"/>
              <a:gd name="connsiteY22-46" fmla="*/ 4679524 h 5403555"/>
              <a:gd name="connsiteX23-47" fmla="*/ 16773 w 11204391"/>
              <a:gd name="connsiteY23-48" fmla="*/ 3790524 h 5403555"/>
              <a:gd name="connsiteX24-49" fmla="*/ 67573 w 11204391"/>
              <a:gd name="connsiteY24-50" fmla="*/ 2406224 h 5403555"/>
              <a:gd name="connsiteX25-51" fmla="*/ 29473 w 11204391"/>
              <a:gd name="connsiteY25-52" fmla="*/ 1288624 h 5403555"/>
              <a:gd name="connsiteX26-53" fmla="*/ 92973 w 11204391"/>
              <a:gd name="connsiteY26-54" fmla="*/ 856824 h 5403555"/>
              <a:gd name="connsiteX27-55" fmla="*/ 169173 w 11204391"/>
              <a:gd name="connsiteY27-56" fmla="*/ 69424 h 5403555"/>
              <a:gd name="connsiteX0-57" fmla="*/ 169173 w 11142223"/>
              <a:gd name="connsiteY0-58" fmla="*/ 69424 h 5403555"/>
              <a:gd name="connsiteX1-59" fmla="*/ 1261373 w 11142223"/>
              <a:gd name="connsiteY1-60" fmla="*/ 94824 h 5403555"/>
              <a:gd name="connsiteX2-61" fmla="*/ 2048773 w 11142223"/>
              <a:gd name="connsiteY2-62" fmla="*/ 5924 h 5403555"/>
              <a:gd name="connsiteX3-63" fmla="*/ 3280673 w 11142223"/>
              <a:gd name="connsiteY3-64" fmla="*/ 69424 h 5403555"/>
              <a:gd name="connsiteX4-65" fmla="*/ 4728473 w 11142223"/>
              <a:gd name="connsiteY4-66" fmla="*/ 31324 h 5403555"/>
              <a:gd name="connsiteX5-67" fmla="*/ 6188973 w 11142223"/>
              <a:gd name="connsiteY5-68" fmla="*/ 132924 h 5403555"/>
              <a:gd name="connsiteX6-69" fmla="*/ 7560573 w 11142223"/>
              <a:gd name="connsiteY6-70" fmla="*/ 69424 h 5403555"/>
              <a:gd name="connsiteX7-71" fmla="*/ 8932173 w 11142223"/>
              <a:gd name="connsiteY7-72" fmla="*/ 69424 h 5403555"/>
              <a:gd name="connsiteX8-73" fmla="*/ 9605273 w 11142223"/>
              <a:gd name="connsiteY8-74" fmla="*/ 132924 h 5403555"/>
              <a:gd name="connsiteX9-75" fmla="*/ 11002273 w 11142223"/>
              <a:gd name="connsiteY9-76" fmla="*/ 82124 h 5403555"/>
              <a:gd name="connsiteX10-77" fmla="*/ 11065773 w 11142223"/>
              <a:gd name="connsiteY10-78" fmla="*/ 1402924 h 5403555"/>
              <a:gd name="connsiteX11-79" fmla="*/ 11141973 w 11142223"/>
              <a:gd name="connsiteY11-80" fmla="*/ 2787224 h 5403555"/>
              <a:gd name="connsiteX12-81" fmla="*/ 11091173 w 11142223"/>
              <a:gd name="connsiteY12-82" fmla="*/ 3701624 h 5403555"/>
              <a:gd name="connsiteX13-83" fmla="*/ 11116573 w 11142223"/>
              <a:gd name="connsiteY13-84" fmla="*/ 4870024 h 5403555"/>
              <a:gd name="connsiteX14-85" fmla="*/ 11014973 w 11142223"/>
              <a:gd name="connsiteY14-86" fmla="*/ 5263724 h 5403555"/>
              <a:gd name="connsiteX15-87" fmla="*/ 10214873 w 11142223"/>
              <a:gd name="connsiteY15-88" fmla="*/ 5276424 h 5403555"/>
              <a:gd name="connsiteX16-89" fmla="*/ 8144773 w 11142223"/>
              <a:gd name="connsiteY16-90" fmla="*/ 5365324 h 5403555"/>
              <a:gd name="connsiteX17-91" fmla="*/ 6392173 w 11142223"/>
              <a:gd name="connsiteY17-92" fmla="*/ 5301824 h 5403555"/>
              <a:gd name="connsiteX18-93" fmla="*/ 4271273 w 11142223"/>
              <a:gd name="connsiteY18-94" fmla="*/ 5403424 h 5403555"/>
              <a:gd name="connsiteX19-95" fmla="*/ 2544073 w 11142223"/>
              <a:gd name="connsiteY19-96" fmla="*/ 5276424 h 5403555"/>
              <a:gd name="connsiteX20-97" fmla="*/ 575573 w 11142223"/>
              <a:gd name="connsiteY20-98" fmla="*/ 5352624 h 5403555"/>
              <a:gd name="connsiteX21-99" fmla="*/ 29473 w 11142223"/>
              <a:gd name="connsiteY21-100" fmla="*/ 5339924 h 5403555"/>
              <a:gd name="connsiteX22-101" fmla="*/ 67573 w 11142223"/>
              <a:gd name="connsiteY22-102" fmla="*/ 4679524 h 5403555"/>
              <a:gd name="connsiteX23-103" fmla="*/ 16773 w 11142223"/>
              <a:gd name="connsiteY23-104" fmla="*/ 3790524 h 5403555"/>
              <a:gd name="connsiteX24-105" fmla="*/ 67573 w 11142223"/>
              <a:gd name="connsiteY24-106" fmla="*/ 2406224 h 5403555"/>
              <a:gd name="connsiteX25-107" fmla="*/ 29473 w 11142223"/>
              <a:gd name="connsiteY25-108" fmla="*/ 1288624 h 5403555"/>
              <a:gd name="connsiteX26-109" fmla="*/ 92973 w 11142223"/>
              <a:gd name="connsiteY26-110" fmla="*/ 856824 h 5403555"/>
              <a:gd name="connsiteX27-111" fmla="*/ 169173 w 11142223"/>
              <a:gd name="connsiteY27-112" fmla="*/ 69424 h 5403555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  <a:cxn ang="0">
                <a:pos x="connsiteX6-13" y="connsiteY6-14"/>
              </a:cxn>
              <a:cxn ang="0">
                <a:pos x="connsiteX7-15" y="connsiteY7-16"/>
              </a:cxn>
              <a:cxn ang="0">
                <a:pos x="connsiteX8-17" y="connsiteY8-18"/>
              </a:cxn>
              <a:cxn ang="0">
                <a:pos x="connsiteX9-19" y="connsiteY9-20"/>
              </a:cxn>
              <a:cxn ang="0">
                <a:pos x="connsiteX10-21" y="connsiteY10-22"/>
              </a:cxn>
              <a:cxn ang="0">
                <a:pos x="connsiteX11-23" y="connsiteY11-24"/>
              </a:cxn>
              <a:cxn ang="0">
                <a:pos x="connsiteX12-25" y="connsiteY12-26"/>
              </a:cxn>
              <a:cxn ang="0">
                <a:pos x="connsiteX13-27" y="connsiteY13-28"/>
              </a:cxn>
              <a:cxn ang="0">
                <a:pos x="connsiteX14-29" y="connsiteY14-30"/>
              </a:cxn>
              <a:cxn ang="0">
                <a:pos x="connsiteX15-31" y="connsiteY15-32"/>
              </a:cxn>
              <a:cxn ang="0">
                <a:pos x="connsiteX16-33" y="connsiteY16-34"/>
              </a:cxn>
              <a:cxn ang="0">
                <a:pos x="connsiteX17-35" y="connsiteY17-36"/>
              </a:cxn>
              <a:cxn ang="0">
                <a:pos x="connsiteX18-37" y="connsiteY18-38"/>
              </a:cxn>
              <a:cxn ang="0">
                <a:pos x="connsiteX19-39" y="connsiteY19-40"/>
              </a:cxn>
              <a:cxn ang="0">
                <a:pos x="connsiteX20-41" y="connsiteY20-42"/>
              </a:cxn>
              <a:cxn ang="0">
                <a:pos x="connsiteX21-43" y="connsiteY21-44"/>
              </a:cxn>
              <a:cxn ang="0">
                <a:pos x="connsiteX22-45" y="connsiteY22-46"/>
              </a:cxn>
              <a:cxn ang="0">
                <a:pos x="connsiteX23-47" y="connsiteY23-48"/>
              </a:cxn>
              <a:cxn ang="0">
                <a:pos x="connsiteX24-49" y="connsiteY24-50"/>
              </a:cxn>
              <a:cxn ang="0">
                <a:pos x="connsiteX25-51" y="connsiteY25-52"/>
              </a:cxn>
              <a:cxn ang="0">
                <a:pos x="connsiteX26-53" y="connsiteY26-54"/>
              </a:cxn>
              <a:cxn ang="0">
                <a:pos x="connsiteX27-55" y="connsiteY27-56"/>
              </a:cxn>
            </a:cxnLst>
            <a:rect l="l" t="t" r="r" b="b"/>
            <a:pathLst>
              <a:path w="11142223" h="5403555">
                <a:moveTo>
                  <a:pt x="169173" y="69424"/>
                </a:moveTo>
                <a:cubicBezTo>
                  <a:pt x="363906" y="-57576"/>
                  <a:pt x="948106" y="105407"/>
                  <a:pt x="1261373" y="94824"/>
                </a:cubicBezTo>
                <a:cubicBezTo>
                  <a:pt x="1574640" y="84241"/>
                  <a:pt x="1712223" y="10157"/>
                  <a:pt x="2048773" y="5924"/>
                </a:cubicBezTo>
                <a:cubicBezTo>
                  <a:pt x="2385323" y="1691"/>
                  <a:pt x="2834056" y="65191"/>
                  <a:pt x="3280673" y="69424"/>
                </a:cubicBezTo>
                <a:cubicBezTo>
                  <a:pt x="3727290" y="73657"/>
                  <a:pt x="4243756" y="20741"/>
                  <a:pt x="4728473" y="31324"/>
                </a:cubicBezTo>
                <a:cubicBezTo>
                  <a:pt x="5213190" y="41907"/>
                  <a:pt x="5716956" y="126574"/>
                  <a:pt x="6188973" y="132924"/>
                </a:cubicBezTo>
                <a:cubicBezTo>
                  <a:pt x="6660990" y="139274"/>
                  <a:pt x="7103373" y="80007"/>
                  <a:pt x="7560573" y="69424"/>
                </a:cubicBezTo>
                <a:cubicBezTo>
                  <a:pt x="8017773" y="58841"/>
                  <a:pt x="8591390" y="58841"/>
                  <a:pt x="8932173" y="69424"/>
                </a:cubicBezTo>
                <a:cubicBezTo>
                  <a:pt x="9272956" y="80007"/>
                  <a:pt x="9260256" y="130807"/>
                  <a:pt x="9605273" y="132924"/>
                </a:cubicBezTo>
                <a:cubicBezTo>
                  <a:pt x="9950290" y="135041"/>
                  <a:pt x="10758856" y="-129543"/>
                  <a:pt x="11002273" y="82124"/>
                </a:cubicBezTo>
                <a:cubicBezTo>
                  <a:pt x="11245690" y="293791"/>
                  <a:pt x="11042490" y="952074"/>
                  <a:pt x="11065773" y="1402924"/>
                </a:cubicBezTo>
                <a:cubicBezTo>
                  <a:pt x="11089056" y="1853774"/>
                  <a:pt x="11137740" y="2404107"/>
                  <a:pt x="11141973" y="2787224"/>
                </a:cubicBezTo>
                <a:cubicBezTo>
                  <a:pt x="11146206" y="3170341"/>
                  <a:pt x="11095406" y="3354491"/>
                  <a:pt x="11091173" y="3701624"/>
                </a:cubicBezTo>
                <a:cubicBezTo>
                  <a:pt x="11086940" y="4048757"/>
                  <a:pt x="11129273" y="4609674"/>
                  <a:pt x="11116573" y="4870024"/>
                </a:cubicBezTo>
                <a:cubicBezTo>
                  <a:pt x="11103873" y="5130374"/>
                  <a:pt x="11165256" y="5195991"/>
                  <a:pt x="11014973" y="5263724"/>
                </a:cubicBezTo>
                <a:cubicBezTo>
                  <a:pt x="10864690" y="5331457"/>
                  <a:pt x="10693240" y="5259491"/>
                  <a:pt x="10214873" y="5276424"/>
                </a:cubicBezTo>
                <a:cubicBezTo>
                  <a:pt x="9736506" y="5293357"/>
                  <a:pt x="8781890" y="5361091"/>
                  <a:pt x="8144773" y="5365324"/>
                </a:cubicBezTo>
                <a:cubicBezTo>
                  <a:pt x="7507656" y="5369557"/>
                  <a:pt x="7037756" y="5295474"/>
                  <a:pt x="6392173" y="5301824"/>
                </a:cubicBezTo>
                <a:cubicBezTo>
                  <a:pt x="5746590" y="5308174"/>
                  <a:pt x="4912623" y="5407657"/>
                  <a:pt x="4271273" y="5403424"/>
                </a:cubicBezTo>
                <a:cubicBezTo>
                  <a:pt x="3629923" y="5399191"/>
                  <a:pt x="3160023" y="5284891"/>
                  <a:pt x="2544073" y="5276424"/>
                </a:cubicBezTo>
                <a:cubicBezTo>
                  <a:pt x="1928123" y="5267957"/>
                  <a:pt x="994673" y="5342041"/>
                  <a:pt x="575573" y="5352624"/>
                </a:cubicBezTo>
                <a:cubicBezTo>
                  <a:pt x="156473" y="5363207"/>
                  <a:pt x="114140" y="5452107"/>
                  <a:pt x="29473" y="5339924"/>
                </a:cubicBezTo>
                <a:cubicBezTo>
                  <a:pt x="-55194" y="5227741"/>
                  <a:pt x="69690" y="4937757"/>
                  <a:pt x="67573" y="4679524"/>
                </a:cubicBezTo>
                <a:cubicBezTo>
                  <a:pt x="65456" y="4421291"/>
                  <a:pt x="16773" y="4169407"/>
                  <a:pt x="16773" y="3790524"/>
                </a:cubicBezTo>
                <a:cubicBezTo>
                  <a:pt x="16773" y="3411641"/>
                  <a:pt x="65456" y="2823207"/>
                  <a:pt x="67573" y="2406224"/>
                </a:cubicBezTo>
                <a:cubicBezTo>
                  <a:pt x="69690" y="1989241"/>
                  <a:pt x="25240" y="1546857"/>
                  <a:pt x="29473" y="1288624"/>
                </a:cubicBezTo>
                <a:cubicBezTo>
                  <a:pt x="33706" y="1030391"/>
                  <a:pt x="92973" y="1045207"/>
                  <a:pt x="92973" y="856824"/>
                </a:cubicBezTo>
                <a:cubicBezTo>
                  <a:pt x="116256" y="653624"/>
                  <a:pt x="-25560" y="196424"/>
                  <a:pt x="169173" y="6942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/>
            <a:endParaRPr lang="zh-CN" altLang="en-US" sz="100">
              <a:solidFill>
                <a:srgbClr val="FFFFFF"/>
              </a:solidFill>
            </a:endParaRPr>
          </a:p>
        </p:txBody>
      </p:sp>
      <p:sp>
        <p:nvSpPr>
          <p:cNvPr id="2" name="矩形 1"/>
          <p:cNvSpPr/>
          <p:nvPr userDrawn="1">
            <p:custDataLst>
              <p:tags r:id="rId20"/>
            </p:custDataLst>
          </p:nvPr>
        </p:nvSpPr>
        <p:spPr>
          <a:xfrm>
            <a:off x="0" y="954405"/>
            <a:ext cx="9144000" cy="3132296"/>
          </a:xfrm>
          <a:prstGeom prst="rect">
            <a:avLst/>
          </a:prstGeom>
          <a:solidFill>
            <a:srgbClr val="DEFDF8"/>
          </a:solidFill>
          <a:ln>
            <a:noFill/>
          </a:ln>
          <a:effectLst>
            <a:outerShdw blurRad="190500" dist="63500" dir="2700000" algn="tl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en-US" altLang="zh-CN" sz="100" dirty="0" smtClean="0"/>
          </a:p>
          <a:p>
            <a:pPr algn="ctr"/>
            <a:endParaRPr lang="zh-CN" altLang="en-US" sz="10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  <p:sldLayoutId id="2147483666" r:id="rId18"/>
    <p:sldLayoutId id="2147483667" r:id="rId19"/>
  </p:sldLayoutIdLst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Requires="p14" p14:dur="1250">
        <p15:prstTrans prst="airplan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2059" name="文本框 1"/>
          <p:cNvSpPr txBox="1"/>
          <p:nvPr userDrawn="1"/>
        </p:nvSpPr>
        <p:spPr>
          <a:xfrm rot="1800000" flipH="1">
            <a:off x="-7913687" y="2911475"/>
            <a:ext cx="3492500" cy="522288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pPr lvl="0"/>
            <a:r>
              <a:rPr lang="en-US" altLang="zh-CN" sz="2800">
                <a:solidFill>
                  <a:srgbClr val="FFFFE8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www.youyi100.com</a:t>
            </a:r>
            <a:endParaRPr lang="en-US" altLang="zh-CN" sz="2800">
              <a:solidFill>
                <a:srgbClr val="FFFFE8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2060" name="文本框 1"/>
          <p:cNvSpPr txBox="1"/>
          <p:nvPr userDrawn="1"/>
        </p:nvSpPr>
        <p:spPr>
          <a:xfrm rot="1800000" flipH="1">
            <a:off x="10377488" y="2911475"/>
            <a:ext cx="3494087" cy="522288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pPr lvl="0"/>
            <a:r>
              <a:rPr lang="en-US" altLang="zh-CN" sz="2800">
                <a:solidFill>
                  <a:srgbClr val="FFFFE8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www.youyi100.com</a:t>
            </a:r>
            <a:endParaRPr lang="en-US" altLang="zh-CN" sz="2800">
              <a:solidFill>
                <a:srgbClr val="FFFFE8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2061" name="文本框 1"/>
          <p:cNvSpPr txBox="1"/>
          <p:nvPr userDrawn="1"/>
        </p:nvSpPr>
        <p:spPr>
          <a:xfrm rot="1800000" flipH="1">
            <a:off x="21783675" y="2911475"/>
            <a:ext cx="3494088" cy="522288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pPr lvl="0"/>
            <a:r>
              <a:rPr lang="en-US" altLang="zh-CN" sz="2800">
                <a:solidFill>
                  <a:srgbClr val="FFFFE8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www.youyi100.com</a:t>
            </a:r>
            <a:endParaRPr lang="en-US" altLang="zh-CN" sz="2800">
              <a:solidFill>
                <a:srgbClr val="FFFFE8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2062" name="文本框 1"/>
          <p:cNvSpPr txBox="1"/>
          <p:nvPr userDrawn="1"/>
        </p:nvSpPr>
        <p:spPr>
          <a:xfrm rot="1800000" flipH="1">
            <a:off x="16140113" y="2911475"/>
            <a:ext cx="3494087" cy="522288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pPr lvl="0"/>
            <a:r>
              <a:rPr lang="en-US" altLang="zh-CN" sz="2800">
                <a:solidFill>
                  <a:srgbClr val="FFFFE8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www.youyi100.com</a:t>
            </a:r>
            <a:endParaRPr lang="en-US" altLang="zh-CN" sz="2800">
              <a:solidFill>
                <a:srgbClr val="FFFFE8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2063" name="文本框 1"/>
          <p:cNvSpPr txBox="1"/>
          <p:nvPr userDrawn="1"/>
        </p:nvSpPr>
        <p:spPr>
          <a:xfrm rot="1800000" flipH="1">
            <a:off x="40649525" y="2911475"/>
            <a:ext cx="3492500" cy="522288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pPr lvl="0"/>
            <a:r>
              <a:rPr lang="en-US" altLang="zh-CN" sz="2800">
                <a:solidFill>
                  <a:srgbClr val="FFFFE8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www.youyi100.com</a:t>
            </a:r>
            <a:endParaRPr lang="en-US" altLang="zh-CN" sz="2800">
              <a:solidFill>
                <a:srgbClr val="FFFFE8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2064" name="文本框 1"/>
          <p:cNvSpPr txBox="1"/>
          <p:nvPr userDrawn="1"/>
        </p:nvSpPr>
        <p:spPr>
          <a:xfrm rot="1800000" flipH="1">
            <a:off x="-41978262" y="2911475"/>
            <a:ext cx="3494087" cy="522288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pPr lvl="0"/>
            <a:r>
              <a:rPr lang="en-US" altLang="zh-CN" sz="2800">
                <a:solidFill>
                  <a:srgbClr val="FFFFE8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www.youyi100.com</a:t>
            </a:r>
            <a:endParaRPr lang="en-US" altLang="zh-CN" sz="2800">
              <a:solidFill>
                <a:srgbClr val="FFFFE8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2065" name="文本框 1"/>
          <p:cNvSpPr txBox="1"/>
          <p:nvPr userDrawn="1"/>
        </p:nvSpPr>
        <p:spPr>
          <a:xfrm rot="1800000" flipH="1">
            <a:off x="-30572075" y="2911475"/>
            <a:ext cx="3494088" cy="522288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pPr lvl="0"/>
            <a:r>
              <a:rPr lang="en-US" altLang="zh-CN" sz="2800">
                <a:solidFill>
                  <a:srgbClr val="FFFFE8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www.youyi100.com</a:t>
            </a:r>
            <a:endParaRPr lang="en-US" altLang="zh-CN" sz="2800">
              <a:solidFill>
                <a:srgbClr val="FFFFE8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2066" name="文本框 1"/>
          <p:cNvSpPr txBox="1"/>
          <p:nvPr userDrawn="1"/>
        </p:nvSpPr>
        <p:spPr>
          <a:xfrm rot="1800000" flipH="1">
            <a:off x="-36215637" y="2911475"/>
            <a:ext cx="3494087" cy="522288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pPr lvl="0"/>
            <a:r>
              <a:rPr lang="en-US" altLang="zh-CN" sz="2800">
                <a:solidFill>
                  <a:srgbClr val="FFFFE8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www.youyi100.com</a:t>
            </a:r>
            <a:endParaRPr lang="en-US" altLang="zh-CN" sz="2800">
              <a:solidFill>
                <a:srgbClr val="FFFFE8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2067" name="文本框 1"/>
          <p:cNvSpPr txBox="1"/>
          <p:nvPr userDrawn="1"/>
        </p:nvSpPr>
        <p:spPr>
          <a:xfrm rot="1800000" flipH="1">
            <a:off x="-11706225" y="2911475"/>
            <a:ext cx="3492500" cy="522288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pPr lvl="0"/>
            <a:r>
              <a:rPr lang="en-US" altLang="zh-CN" sz="2800">
                <a:solidFill>
                  <a:srgbClr val="FFFFE8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www.youyi100.com</a:t>
            </a:r>
            <a:endParaRPr lang="en-US" altLang="zh-CN" sz="2800">
              <a:solidFill>
                <a:srgbClr val="FFFFE8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  <p:sldLayoutId id="2147483670" r:id="rId2"/>
    <p:sldLayoutId id="2147483671" r:id="rId3"/>
    <p:sldLayoutId id="2147483672" r:id="rId4"/>
    <p:sldLayoutId id="2147483673" r:id="rId5"/>
    <p:sldLayoutId id="2147483674" r:id="rId6"/>
    <p:sldLayoutId id="2147483675" r:id="rId7"/>
    <p:sldLayoutId id="2147483676" r:id="rId8"/>
    <p:sldLayoutId id="2147483677" r:id="rId9"/>
    <p:sldLayoutId id="2147483678" r:id="rId10"/>
    <p:sldLayoutId id="2147483679" r:id="rId11"/>
  </p:sldLayoutIdLst>
  <p:transition/>
  <p:hf sldNum="0" hdr="0" ftr="0" dt="0"/>
  <p:txStyles>
    <p:titleStyle>
      <a:lvl1pPr marL="0" lvl="0" indent="0" algn="ctr" defTabSz="685800" eaLnBrk="1" fontAlgn="base" latinLnBrk="0" hangingPunct="1">
        <a:spcBef>
          <a:spcPct val="0"/>
        </a:spcBef>
        <a:spcAft>
          <a:spcPct val="0"/>
        </a:spcAft>
        <a:buClr>
          <a:srgbClr val="000000"/>
        </a:buClr>
        <a:buNone/>
        <a:defRPr sz="3300" b="0" i="0" u="none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57175" lvl="0" indent="-257175" algn="l" defTabSz="685800" eaLnBrk="1" fontAlgn="base" latinLnBrk="0" hangingPunct="1">
        <a:spcBef>
          <a:spcPts val="70"/>
        </a:spcBef>
        <a:spcAft>
          <a:spcPct val="0"/>
        </a:spcAft>
        <a:buChar char="•"/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57530" lvl="1" indent="-213995" algn="l" defTabSz="685800" eaLnBrk="1" fontAlgn="base" latinLnBrk="0" hangingPunct="1">
        <a:spcBef>
          <a:spcPts val="70"/>
        </a:spcBef>
        <a:spcAft>
          <a:spcPct val="0"/>
        </a:spcAft>
        <a:buChar char="–"/>
        <a:defRPr sz="21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857250" lvl="2" indent="-171450" algn="l" defTabSz="685800" eaLnBrk="1" fontAlgn="base" latinLnBrk="0" hangingPunct="1">
        <a:spcBef>
          <a:spcPts val="70"/>
        </a:spcBef>
        <a:spcAft>
          <a:spcPct val="0"/>
        </a:spcAft>
        <a:buChar char="•"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200150" lvl="3" indent="-171450" algn="l" defTabSz="685800" eaLnBrk="1" fontAlgn="base" latinLnBrk="0" hangingPunct="1">
        <a:spcBef>
          <a:spcPts val="70"/>
        </a:spcBef>
        <a:spcAft>
          <a:spcPct val="0"/>
        </a:spcAft>
        <a:buChar char="–"/>
        <a:defRPr sz="15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1543685" lvl="4" indent="-171450" algn="l" defTabSz="685800" eaLnBrk="1" fontAlgn="base" latinLnBrk="0" hangingPunct="1">
        <a:spcBef>
          <a:spcPts val="70"/>
        </a:spcBef>
        <a:spcAft>
          <a:spcPct val="0"/>
        </a:spcAft>
        <a:buChar char="»"/>
        <a:defRPr sz="15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887220" lvl="5" indent="-171450" algn="l" defTabSz="685800" eaLnBrk="1" fontAlgn="base" latinLnBrk="0" hangingPunct="1">
        <a:spcBef>
          <a:spcPts val="70"/>
        </a:spcBef>
        <a:spcAft>
          <a:spcPct val="0"/>
        </a:spcAft>
        <a:buChar char="»"/>
        <a:defRPr sz="15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230120" lvl="6" indent="-171450" algn="l" defTabSz="685800" eaLnBrk="1" fontAlgn="base" latinLnBrk="0" hangingPunct="1">
        <a:spcBef>
          <a:spcPts val="70"/>
        </a:spcBef>
        <a:spcAft>
          <a:spcPct val="0"/>
        </a:spcAft>
        <a:buChar char="»"/>
        <a:defRPr sz="15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573020" lvl="7" indent="-171450" algn="l" defTabSz="685800" eaLnBrk="1" fontAlgn="base" latinLnBrk="0" hangingPunct="1">
        <a:spcBef>
          <a:spcPts val="70"/>
        </a:spcBef>
        <a:spcAft>
          <a:spcPct val="0"/>
        </a:spcAft>
        <a:buChar char="»"/>
        <a:defRPr sz="15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15920" lvl="8" indent="-171450" algn="l" defTabSz="685800" eaLnBrk="1" fontAlgn="base" latinLnBrk="0" hangingPunct="1">
        <a:spcBef>
          <a:spcPts val="70"/>
        </a:spcBef>
        <a:spcAft>
          <a:spcPct val="0"/>
        </a:spcAft>
        <a:buChar char="»"/>
        <a:defRPr sz="15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6858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35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343535" lvl="1" indent="0" algn="l" defTabSz="6858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35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685800" lvl="2" indent="0" algn="l" defTabSz="6858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35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029335" lvl="3" indent="0" algn="l" defTabSz="6858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35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1371600" lvl="4" indent="0" algn="l" defTabSz="6858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35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15135" lvl="5" indent="0" algn="l" defTabSz="6858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35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058035" lvl="6" indent="0" algn="l" defTabSz="6858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35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401570" lvl="7" indent="0" algn="l" defTabSz="6858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35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744470" lvl="8" indent="0" algn="l" defTabSz="6858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35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1.xml"/><Relationship Id="rId1" Type="http://schemas.openxmlformats.org/officeDocument/2006/relationships/image" Target="../media/image8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4.xml"/><Relationship Id="rId1" Type="http://schemas.openxmlformats.org/officeDocument/2006/relationships/image" Target="../media/image9.png"/></Relationships>
</file>

<file path=ppt/slides/_rels/slide14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15.xml"/><Relationship Id="rId5" Type="http://schemas.openxmlformats.org/officeDocument/2006/relationships/tags" Target="../tags/tag17.xml"/><Relationship Id="rId4" Type="http://schemas.openxmlformats.org/officeDocument/2006/relationships/tags" Target="../tags/tag16.xml"/><Relationship Id="rId3" Type="http://schemas.openxmlformats.org/officeDocument/2006/relationships/image" Target="../media/image10.png"/><Relationship Id="rId2" Type="http://schemas.openxmlformats.org/officeDocument/2006/relationships/tags" Target="../tags/tag15.xml"/><Relationship Id="rId1" Type="http://schemas.openxmlformats.org/officeDocument/2006/relationships/tags" Target="../tags/tag14.xml"/></Relationships>
</file>

<file path=ppt/slides/_rels/slide15.xml.rels><?xml version="1.0" encoding="UTF-8" standalone="yes"?>
<Relationships xmlns="http://schemas.openxmlformats.org/package/2006/relationships"><Relationship Id="rId7" Type="http://schemas.openxmlformats.org/officeDocument/2006/relationships/slideLayout" Target="../slideLayouts/slideLayout16.xml"/><Relationship Id="rId6" Type="http://schemas.openxmlformats.org/officeDocument/2006/relationships/tags" Target="../tags/tag22.xml"/><Relationship Id="rId5" Type="http://schemas.openxmlformats.org/officeDocument/2006/relationships/tags" Target="../tags/tag21.xml"/><Relationship Id="rId4" Type="http://schemas.openxmlformats.org/officeDocument/2006/relationships/tags" Target="../tags/tag20.xml"/><Relationship Id="rId3" Type="http://schemas.openxmlformats.org/officeDocument/2006/relationships/image" Target="../media/image11.png"/><Relationship Id="rId2" Type="http://schemas.openxmlformats.org/officeDocument/2006/relationships/tags" Target="../tags/tag19.xml"/><Relationship Id="rId1" Type="http://schemas.openxmlformats.org/officeDocument/2006/relationships/tags" Target="../tags/tag18.xml"/></Relationships>
</file>

<file path=ppt/slides/_rels/slide16.xml.rels><?xml version="1.0" encoding="UTF-8" standalone="yes"?>
<Relationships xmlns="http://schemas.openxmlformats.org/package/2006/relationships"><Relationship Id="rId9" Type="http://schemas.openxmlformats.org/officeDocument/2006/relationships/tags" Target="../tags/tag30.xml"/><Relationship Id="rId8" Type="http://schemas.openxmlformats.org/officeDocument/2006/relationships/tags" Target="../tags/tag29.xml"/><Relationship Id="rId7" Type="http://schemas.openxmlformats.org/officeDocument/2006/relationships/tags" Target="../tags/tag28.xml"/><Relationship Id="rId6" Type="http://schemas.openxmlformats.org/officeDocument/2006/relationships/tags" Target="../tags/tag27.xml"/><Relationship Id="rId5" Type="http://schemas.openxmlformats.org/officeDocument/2006/relationships/tags" Target="../tags/tag26.xml"/><Relationship Id="rId4" Type="http://schemas.openxmlformats.org/officeDocument/2006/relationships/image" Target="../media/image11.png"/><Relationship Id="rId3" Type="http://schemas.openxmlformats.org/officeDocument/2006/relationships/tags" Target="../tags/tag25.xml"/><Relationship Id="rId2" Type="http://schemas.openxmlformats.org/officeDocument/2006/relationships/tags" Target="../tags/tag24.xml"/><Relationship Id="rId11" Type="http://schemas.openxmlformats.org/officeDocument/2006/relationships/slideLayout" Target="../slideLayouts/slideLayout17.xml"/><Relationship Id="rId10" Type="http://schemas.openxmlformats.org/officeDocument/2006/relationships/tags" Target="../tags/tag31.xml"/><Relationship Id="rId1" Type="http://schemas.openxmlformats.org/officeDocument/2006/relationships/tags" Target="../tags/tag2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8.xml"/><Relationship Id="rId1" Type="http://schemas.openxmlformats.org/officeDocument/2006/relationships/image" Target="../media/image12.png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4.xml"/><Relationship Id="rId5" Type="http://schemas.openxmlformats.org/officeDocument/2006/relationships/tags" Target="../tags/tag6.xml"/><Relationship Id="rId4" Type="http://schemas.openxmlformats.org/officeDocument/2006/relationships/tags" Target="../tags/tag5.xml"/><Relationship Id="rId3" Type="http://schemas.openxmlformats.org/officeDocument/2006/relationships/tags" Target="../tags/tag4.xml"/><Relationship Id="rId2" Type="http://schemas.openxmlformats.org/officeDocument/2006/relationships/tags" Target="../tags/tag3.xml"/><Relationship Id="rId1" Type="http://schemas.openxmlformats.org/officeDocument/2006/relationships/tags" Target="../tags/tag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5.xml"/><Relationship Id="rId1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tags" Target="../tags/tag13.xml"/><Relationship Id="rId7" Type="http://schemas.openxmlformats.org/officeDocument/2006/relationships/tags" Target="../tags/tag12.xml"/><Relationship Id="rId6" Type="http://schemas.openxmlformats.org/officeDocument/2006/relationships/tags" Target="../tags/tag11.xml"/><Relationship Id="rId5" Type="http://schemas.openxmlformats.org/officeDocument/2006/relationships/tags" Target="../tags/tag10.xml"/><Relationship Id="rId4" Type="http://schemas.openxmlformats.org/officeDocument/2006/relationships/tags" Target="../tags/tag9.xml"/><Relationship Id="rId3" Type="http://schemas.openxmlformats.org/officeDocument/2006/relationships/image" Target="../media/image5.png"/><Relationship Id="rId2" Type="http://schemas.openxmlformats.org/officeDocument/2006/relationships/tags" Target="../tags/tag8.xml"/><Relationship Id="rId1" Type="http://schemas.openxmlformats.org/officeDocument/2006/relationships/tags" Target="../tags/tag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0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矩形 2" hidden="1"/>
          <p:cNvSpPr/>
          <p:nvPr/>
        </p:nvSpPr>
        <p:spPr>
          <a:xfrm>
            <a:off x="0" y="0"/>
            <a:ext cx="9143365" cy="5162550"/>
          </a:xfrm>
          <a:prstGeom prst="rect">
            <a:avLst/>
          </a:prstGeom>
          <a:solidFill>
            <a:srgbClr val="009A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33" name="矩形 32"/>
          <p:cNvSpPr/>
          <p:nvPr/>
        </p:nvSpPr>
        <p:spPr>
          <a:xfrm>
            <a:off x="5561965" y="393065"/>
            <a:ext cx="3581400" cy="45720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34" name="文本框 33"/>
          <p:cNvSpPr txBox="1"/>
          <p:nvPr/>
        </p:nvSpPr>
        <p:spPr>
          <a:xfrm>
            <a:off x="5609590" y="427355"/>
            <a:ext cx="3230880" cy="39878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zh-CN" altLang="en-US" sz="200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义务教育人教版六年级下册</a:t>
            </a:r>
            <a:endParaRPr lang="zh-CN" altLang="en-US" sz="2000">
              <a:solidFill>
                <a:schemeClr val="tx1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cxnSp>
        <p:nvCxnSpPr>
          <p:cNvPr id="16" name="直接连接符 15"/>
          <p:cNvCxnSpPr/>
          <p:nvPr/>
        </p:nvCxnSpPr>
        <p:spPr>
          <a:xfrm>
            <a:off x="3891915" y="2574290"/>
            <a:ext cx="5256000" cy="0"/>
          </a:xfrm>
          <a:prstGeom prst="line">
            <a:avLst/>
          </a:prstGeom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文本框 18"/>
          <p:cNvSpPr txBox="1"/>
          <p:nvPr/>
        </p:nvSpPr>
        <p:spPr>
          <a:xfrm>
            <a:off x="5410200" y="2647950"/>
            <a:ext cx="2355850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/>
            <a:r>
              <a:rPr lang="zh-CN" sz="3200" b="1">
                <a:uFillTx/>
                <a:latin typeface="Times New Roman" panose="02020603050405020304" pitchFamily="18" charset="0"/>
                <a:ea typeface="+mn-ea"/>
                <a:sym typeface="+mn-ea"/>
              </a:rPr>
              <a:t>练习十八</a:t>
            </a:r>
            <a:endParaRPr lang="zh-CN" sz="3200" b="1">
              <a:solidFill>
                <a:schemeClr val="tx1"/>
              </a:solidFill>
              <a:uFillTx/>
              <a:latin typeface="Times New Roman" panose="02020603050405020304" pitchFamily="18" charset="0"/>
              <a:ea typeface="+mn-ea"/>
              <a:sym typeface="+mn-ea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4419600" y="1885950"/>
            <a:ext cx="4220210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3200" b="1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第</a:t>
            </a:r>
            <a:r>
              <a:rPr lang="en-US" altLang="zh-CN" sz="3200" b="1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6</a:t>
            </a:r>
            <a:r>
              <a:rPr lang="zh-CN" altLang="en-US" sz="3200" b="1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单元 </a:t>
            </a:r>
            <a:r>
              <a:rPr lang="en-US" altLang="zh-CN" sz="3200" b="1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  </a:t>
            </a:r>
            <a:r>
              <a:rPr lang="zh-CN" altLang="en-US" sz="3200" b="1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整理和复习  </a:t>
            </a:r>
            <a:endParaRPr lang="zh-CN" altLang="en-US" sz="3200" b="1"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8" name="文本框 7"/>
          <p:cNvSpPr txBox="1"/>
          <p:nvPr/>
        </p:nvSpPr>
        <p:spPr>
          <a:xfrm>
            <a:off x="158750" y="285750"/>
            <a:ext cx="8863965" cy="103886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marL="450850" marR="0" indent="-450850" defTabSz="914400" eaLnBrk="1" hangingPunct="1">
              <a:lnSpc>
                <a:spcPct val="110000"/>
              </a:lnSpc>
              <a:buClrTx/>
              <a:buSzTx/>
              <a:buFontTx/>
              <a:defRPr/>
            </a:pPr>
            <a:r>
              <a:rPr kumimoji="0" lang="en-US" altLang="zh-CN" sz="2800" b="1" kern="1200" cap="none" spc="0" normalizeH="0" baseline="0" noProof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9. </a:t>
            </a:r>
            <a:r>
              <a:rPr kumimoji="0" lang="zh-CN" altLang="en-US" sz="2800" b="1" kern="1200" cap="none" spc="0" normalizeH="0" baseline="0" noProof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把下面这个展开图折成 一个长方体（字母在长方</a:t>
            </a:r>
            <a:endParaRPr kumimoji="0" lang="zh-CN" altLang="en-US" sz="2800" b="1" kern="1200" cap="none" spc="0" normalizeH="0" baseline="0" noProof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0850" marR="0" indent="-450850" defTabSz="914400" eaLnBrk="1" hangingPunct="1">
              <a:lnSpc>
                <a:spcPct val="110000"/>
              </a:lnSpc>
              <a:buClrTx/>
              <a:buSzTx/>
              <a:buFontTx/>
              <a:defRPr/>
            </a:pPr>
            <a:r>
              <a:rPr kumimoji="0" lang="zh-CN" altLang="en-US" sz="2800" b="1" kern="1200" cap="none" spc="0" normalizeH="0" baseline="0" noProof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体的内侧）。</a:t>
            </a:r>
            <a:endParaRPr kumimoji="0" lang="zh-CN" altLang="en-US" sz="2800" b="1" kern="1200" cap="none" spc="0" normalizeH="0" baseline="0" noProof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7412" name="图片 3"/>
          <p:cNvPicPr>
            <a:picLocks noChangeAspect="1"/>
          </p:cNvPicPr>
          <p:nvPr/>
        </p:nvPicPr>
        <p:blipFill>
          <a:blip r:embed="rId1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52083" y="1352233"/>
            <a:ext cx="2781300" cy="1912937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4" name="文本框 3"/>
          <p:cNvSpPr txBox="1"/>
          <p:nvPr/>
        </p:nvSpPr>
        <p:spPr>
          <a:xfrm>
            <a:off x="3002280" y="1047750"/>
            <a:ext cx="5934075" cy="215836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marR="0" defTabSz="914400">
              <a:lnSpc>
                <a:spcPct val="120000"/>
              </a:lnSpc>
              <a:buClrTx/>
              <a:buSzTx/>
              <a:buFontTx/>
              <a:defRPr/>
            </a:pPr>
            <a:r>
              <a:rPr kumimoji="0" lang="zh-CN" altLang="en-US" sz="2800" b="1" kern="1200" cap="none" spc="0" normalizeH="0" baseline="0" noProof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（</a:t>
            </a:r>
            <a:r>
              <a:rPr kumimoji="0" lang="en-US" altLang="zh-CN" sz="2800" b="1" kern="1200" cap="none" spc="0" normalizeH="0" baseline="0" noProof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kumimoji="0" lang="zh-CN" altLang="en-US" sz="2800" b="1" kern="1200" cap="none" spc="0" normalizeH="0" baseline="0" noProof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）如果</a:t>
            </a:r>
            <a:r>
              <a:rPr kumimoji="0" lang="en-US" altLang="zh-CN" sz="2800" b="1" kern="1200" cap="none" spc="0" normalizeH="0" baseline="0" noProof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kumimoji="0" lang="zh-CN" altLang="en-US" sz="2800" b="1" kern="1200" cap="none" spc="0" normalizeH="0" baseline="0" noProof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面在底部，那么哪一面在上面？</a:t>
            </a:r>
            <a:endParaRPr kumimoji="0" lang="zh-CN" altLang="en-US" sz="2800" b="1" kern="1200" cap="none" spc="0" normalizeH="0" baseline="0" noProof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R="0" defTabSz="914400">
              <a:lnSpc>
                <a:spcPct val="120000"/>
              </a:lnSpc>
              <a:buClrTx/>
              <a:buSzTx/>
              <a:buFontTx/>
              <a:defRPr/>
            </a:pPr>
            <a:r>
              <a:rPr kumimoji="0" lang="zh-CN" altLang="en-US" sz="2800" b="1" kern="1200" cap="none" spc="0" normalizeH="0" baseline="0" noProof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（</a:t>
            </a:r>
            <a:r>
              <a:rPr kumimoji="0" lang="en-US" altLang="zh-CN" sz="2800" b="1" kern="1200" cap="none" spc="0" normalizeH="0" baseline="0" noProof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kumimoji="0" lang="zh-CN" altLang="en-US" sz="2800" b="1" kern="1200" cap="none" spc="0" normalizeH="0" baseline="0" noProof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）如果</a:t>
            </a:r>
            <a:r>
              <a:rPr kumimoji="0" lang="en-US" altLang="zh-CN" sz="2800" b="1" kern="1200" cap="none" spc="0" normalizeH="0" baseline="0" noProof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kumimoji="0" lang="zh-CN" altLang="en-US" sz="2800" b="1" kern="1200" cap="none" spc="0" normalizeH="0" baseline="0" noProof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面在前面，从左面看是</a:t>
            </a:r>
            <a:r>
              <a:rPr kumimoji="0" lang="en-US" altLang="zh-CN" sz="2800" b="1" kern="1200" cap="none" spc="0" normalizeH="0" baseline="0" noProof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kumimoji="0" lang="zh-CN" altLang="en-US" sz="2800" b="1" kern="1200" cap="none" spc="0" normalizeH="0" baseline="0" noProof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面，那么哪一面在上面？</a:t>
            </a:r>
            <a:endParaRPr kumimoji="0" lang="en-US" altLang="zh-CN" sz="2800" b="1" kern="1200" cap="none" spc="0" normalizeH="0" baseline="0" noProof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4724083" y="1580833"/>
            <a:ext cx="400050" cy="607695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pPr marR="0" defTabSz="914400" eaLnBrk="1" hangingPunct="1">
              <a:lnSpc>
                <a:spcPct val="120000"/>
              </a:lnSpc>
              <a:buClrTx/>
              <a:buSzTx/>
              <a:buFontTx/>
              <a:defRPr/>
            </a:pPr>
            <a:r>
              <a:rPr kumimoji="0" lang="en-US" altLang="zh-CN" sz="2800" b="1" kern="1200" cap="none" spc="0" normalizeH="0" baseline="0" noProof="0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F</a:t>
            </a:r>
            <a:endParaRPr kumimoji="0" lang="en-US" altLang="zh-CN" sz="2800" b="1" kern="1200" cap="none" spc="0" normalizeH="0" baseline="0" noProof="0" dirty="0">
              <a:solidFill>
                <a:srgbClr val="FF0000"/>
              </a:solidFill>
              <a:latin typeface="Times New Roman" panose="02020603050405020304" pitchFamily="18" charset="0"/>
              <a:ea typeface="黑体" panose="0201060906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7162800" y="2571750"/>
            <a:ext cx="439420" cy="607695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pPr marR="0" defTabSz="914400" eaLnBrk="1" hangingPunct="1">
              <a:lnSpc>
                <a:spcPct val="120000"/>
              </a:lnSpc>
              <a:buClrTx/>
              <a:buSzTx/>
              <a:buFontTx/>
              <a:defRPr/>
            </a:pPr>
            <a:r>
              <a:rPr kumimoji="0" lang="en-US" altLang="zh-CN" sz="2800" b="1" kern="1200" cap="none" spc="0" normalizeH="0" baseline="0" noProof="0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C</a:t>
            </a:r>
            <a:endParaRPr kumimoji="0" lang="en-US" altLang="zh-CN" sz="2800" b="1" kern="1200" cap="none" spc="0" normalizeH="0" baseline="0" noProof="0" dirty="0">
              <a:solidFill>
                <a:srgbClr val="FF0000"/>
              </a:solidFill>
              <a:latin typeface="Times New Roman" panose="02020603050405020304" pitchFamily="18" charset="0"/>
              <a:ea typeface="黑体" panose="0201060906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228600" y="3206115"/>
            <a:ext cx="8592185" cy="107505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noAutofit/>
          </a:bodyPr>
          <a:p>
            <a:pPr marR="0" indent="-894080" defTabSz="914400">
              <a:lnSpc>
                <a:spcPct val="120000"/>
              </a:lnSpc>
              <a:buClrTx/>
              <a:buSzTx/>
              <a:buFontTx/>
              <a:defRPr/>
            </a:pPr>
            <a:r>
              <a:rPr kumimoji="0" lang="zh-CN" altLang="en-US" sz="2800" b="1" kern="1200" cap="none" spc="0" normalizeH="0" baseline="0" noProof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（</a:t>
            </a:r>
            <a:r>
              <a:rPr kumimoji="0" lang="en-US" altLang="zh-CN" sz="2800" b="1" kern="1200" cap="none" spc="0" normalizeH="0" baseline="0" noProof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kumimoji="0" lang="zh-CN" altLang="en-US" sz="2800" b="1" kern="1200" cap="none" spc="0" normalizeH="0" baseline="0" noProof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）如果要计算这个长方体的表面积和体积，至少要量出哪些边的长度？</a:t>
            </a:r>
            <a:endParaRPr kumimoji="0" lang="zh-CN" altLang="en-US" sz="2800" b="1" kern="1200" cap="none" spc="0" normalizeH="0" baseline="0" noProof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609283" y="4247833"/>
            <a:ext cx="8225790" cy="607695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pPr marR="0" defTabSz="914400" eaLnBrk="1" hangingPunct="1">
              <a:lnSpc>
                <a:spcPct val="120000"/>
              </a:lnSpc>
              <a:buClrTx/>
              <a:buSzTx/>
              <a:buFontTx/>
              <a:defRPr/>
            </a:pPr>
            <a:r>
              <a:rPr kumimoji="0" lang="zh-CN" sz="2800" b="1" kern="1200" cap="none" spc="0" normalizeH="0" baseline="0" noProof="0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答：在本题中至少要量出</a:t>
            </a:r>
            <a:r>
              <a:rPr kumimoji="0" lang="en-US" altLang="zh-CN" sz="2800" b="1" kern="1200" cap="none" spc="0" normalizeH="0" baseline="0" noProof="0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3</a:t>
            </a:r>
            <a:r>
              <a:rPr kumimoji="0" lang="zh-CN" altLang="en-US" sz="2800" b="1" kern="1200" cap="none" spc="0" normalizeH="0" baseline="0" noProof="0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条不同长度的边的长度。</a:t>
            </a:r>
            <a:endParaRPr kumimoji="0" lang="zh-CN" altLang="en-US" sz="2800" b="1" kern="1200" cap="none" spc="0" normalizeH="0" baseline="0" noProof="0" dirty="0">
              <a:solidFill>
                <a:srgbClr val="FF0000"/>
              </a:solidFill>
              <a:latin typeface="Times New Roman" panose="02020603050405020304" pitchFamily="18" charset="0"/>
              <a:ea typeface="楷体" panose="02010609060101010101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文本框 1"/>
          <p:cNvSpPr txBox="1"/>
          <p:nvPr/>
        </p:nvSpPr>
        <p:spPr>
          <a:xfrm>
            <a:off x="228600" y="361950"/>
            <a:ext cx="8648065" cy="16414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algn="just" eaLnBrk="1" hangingPunct="1">
              <a:lnSpc>
                <a:spcPct val="120000"/>
              </a:lnSpc>
              <a:defRPr/>
            </a:pPr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10. </a:t>
            </a: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把一个棱长为</a:t>
            </a:r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6cm</a:t>
            </a: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的正方体切成棱长为</a:t>
            </a:r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2cm</a:t>
            </a: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的小正方体，可以得到多少个小正方体？它们的表面积之和比原来大正方体的表面积增加了多少？</a:t>
            </a:r>
            <a:endParaRPr kumimoji="0" lang="zh-CN" altLang="en-US" sz="2800" b="1" kern="1200" cap="none" spc="0" normalizeH="0" baseline="0" noProof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609600" y="2048510"/>
            <a:ext cx="7374255" cy="95313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800" b="1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小正方体的个数：</a:t>
            </a:r>
            <a:endParaRPr lang="zh-CN" altLang="en-US" sz="2800" b="1">
              <a:solidFill>
                <a:srgbClr val="FF0000"/>
              </a:solidFill>
              <a:latin typeface="Times New Roman" panose="02020603050405020304" pitchFamily="18" charset="0"/>
              <a:ea typeface="楷体" panose="02010609060101010101" charset="-122"/>
              <a:cs typeface="Times New Roman" panose="02020603050405020304" pitchFamily="18" charset="0"/>
            </a:endParaRPr>
          </a:p>
          <a:p>
            <a:r>
              <a:rPr lang="zh-CN" altLang="en-US" sz="2800" b="1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（</a:t>
            </a:r>
            <a:r>
              <a:rPr lang="en-US" altLang="zh-CN" sz="2800" b="1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6</a:t>
            </a:r>
            <a:r>
              <a:rPr lang="zh-CN" altLang="en-US" sz="2800" b="1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÷</a:t>
            </a:r>
            <a:r>
              <a:rPr lang="en-US" altLang="zh-CN" sz="2800" b="1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2</a:t>
            </a:r>
            <a:r>
              <a:rPr lang="zh-CN" altLang="en-US" sz="2800" b="1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）×（</a:t>
            </a:r>
            <a:r>
              <a:rPr lang="en-US" altLang="zh-CN" sz="2800" b="1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6</a:t>
            </a:r>
            <a:r>
              <a:rPr lang="zh-CN" altLang="en-US" sz="2800" b="1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÷</a:t>
            </a:r>
            <a:r>
              <a:rPr lang="en-US" altLang="zh-CN" sz="2800" b="1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2</a:t>
            </a:r>
            <a:r>
              <a:rPr lang="zh-CN" altLang="en-US" sz="2800" b="1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）×（</a:t>
            </a:r>
            <a:r>
              <a:rPr lang="en-US" altLang="zh-CN" sz="2800" b="1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6</a:t>
            </a:r>
            <a:r>
              <a:rPr lang="zh-CN" altLang="en-US" sz="2800" b="1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÷</a:t>
            </a:r>
            <a:r>
              <a:rPr lang="en-US" altLang="zh-CN" sz="2800" b="1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2</a:t>
            </a:r>
            <a:r>
              <a:rPr lang="zh-CN" altLang="en-US" sz="2800" b="1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）＝</a:t>
            </a:r>
            <a:r>
              <a:rPr lang="en-US" altLang="zh-CN" sz="2800" b="1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27</a:t>
            </a:r>
            <a:r>
              <a:rPr lang="zh-CN" altLang="en-US" sz="2800" b="1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（个）</a:t>
            </a:r>
            <a:endParaRPr lang="zh-CN" altLang="en-US" sz="2800" b="1">
              <a:solidFill>
                <a:srgbClr val="FF0000"/>
              </a:solidFill>
              <a:latin typeface="Times New Roman" panose="02020603050405020304" pitchFamily="18" charset="0"/>
              <a:ea typeface="楷体" panose="02010609060101010101" charset="-122"/>
              <a:cs typeface="Times New Roman" panose="02020603050405020304" pitchFamily="18" charset="0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533400" y="3047365"/>
            <a:ext cx="8377555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800" b="1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增加的表面积：</a:t>
            </a:r>
            <a:r>
              <a:rPr lang="en-US" altLang="zh-CN" sz="2800" b="1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2</a:t>
            </a:r>
            <a:r>
              <a:rPr lang="zh-CN" altLang="en-US" sz="2800" b="1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×</a:t>
            </a:r>
            <a:r>
              <a:rPr lang="en-US" altLang="zh-CN" sz="2800" b="1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2</a:t>
            </a:r>
            <a:r>
              <a:rPr lang="zh-CN" altLang="en-US" sz="2800" b="1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×</a:t>
            </a:r>
            <a:r>
              <a:rPr lang="en-US" altLang="zh-CN" sz="2800" b="1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6</a:t>
            </a:r>
            <a:r>
              <a:rPr lang="zh-CN" altLang="en-US" sz="2800" b="1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×</a:t>
            </a:r>
            <a:r>
              <a:rPr lang="en-US" altLang="zh-CN" sz="2800" b="1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27</a:t>
            </a:r>
            <a:r>
              <a:rPr lang="zh-CN" altLang="en-US" sz="2800" b="1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－</a:t>
            </a:r>
            <a:r>
              <a:rPr lang="en-US" altLang="zh-CN" sz="2800" b="1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6</a:t>
            </a:r>
            <a:r>
              <a:rPr lang="zh-CN" altLang="en-US" sz="2800" b="1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×</a:t>
            </a:r>
            <a:r>
              <a:rPr lang="en-US" altLang="zh-CN" sz="2800" b="1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6</a:t>
            </a:r>
            <a:r>
              <a:rPr lang="zh-CN" altLang="en-US" sz="2800" b="1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×</a:t>
            </a:r>
            <a:r>
              <a:rPr lang="en-US" altLang="zh-CN" sz="2800" b="1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6</a:t>
            </a:r>
            <a:r>
              <a:rPr lang="zh-CN" altLang="en-US" sz="2800" b="1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＝</a:t>
            </a:r>
            <a:r>
              <a:rPr lang="en-US" altLang="zh-CN" sz="2800" b="1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432</a:t>
            </a:r>
            <a:r>
              <a:rPr lang="zh-CN" altLang="en-US" sz="2800" b="1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（</a:t>
            </a:r>
            <a:r>
              <a:rPr lang="en-US" altLang="zh-CN" sz="2800" b="1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cm²</a:t>
            </a:r>
            <a:r>
              <a:rPr lang="zh-CN" altLang="en-US" sz="2800" b="1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）</a:t>
            </a:r>
            <a:endParaRPr lang="zh-CN" altLang="en-US" sz="2800" b="1">
              <a:solidFill>
                <a:srgbClr val="FF0000"/>
              </a:solidFill>
              <a:latin typeface="Times New Roman" panose="02020603050405020304" pitchFamily="18" charset="0"/>
              <a:ea typeface="楷体" panose="02010609060101010101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533400" y="3569335"/>
            <a:ext cx="8102600" cy="103886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>
              <a:lnSpc>
                <a:spcPct val="110000"/>
              </a:lnSpc>
            </a:pPr>
            <a:r>
              <a:rPr lang="zh-CN" altLang="en-US" sz="2800" b="1" noProof="0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答：可以得到</a:t>
            </a:r>
            <a:r>
              <a:rPr lang="en-US" altLang="zh-CN" sz="2800" b="1" noProof="0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27</a:t>
            </a:r>
            <a:r>
              <a:rPr lang="zh-CN" altLang="en-US" sz="2800" b="1" noProof="0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个小正方体，它们的表面积之和比原来大正方体的表面积增加了</a:t>
            </a:r>
            <a:r>
              <a:rPr lang="en-US" altLang="zh-CN" sz="2800" b="1" noProof="0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432cm</a:t>
            </a:r>
            <a:r>
              <a:rPr lang="en-US" altLang="zh-CN" sz="2800" b="1" baseline="30000" noProof="0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2</a:t>
            </a:r>
            <a:r>
              <a:rPr lang="zh-CN" altLang="en-US" sz="2800" b="1" noProof="0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。</a:t>
            </a:r>
            <a:endParaRPr kumimoji="0" lang="zh-CN" altLang="en-US" sz="2800" b="1" kern="1200" cap="none" spc="0" normalizeH="0" baseline="0" noProof="0" dirty="0">
              <a:solidFill>
                <a:srgbClr val="FF0000"/>
              </a:solidFill>
              <a:latin typeface="Times New Roman" panose="02020603050405020304" pitchFamily="18" charset="0"/>
              <a:ea typeface="楷体" panose="02010609060101010101" charset="-122"/>
              <a:cs typeface="Times New Roman" panose="02020603050405020304" pitchFamily="18" charset="0"/>
              <a:sym typeface="+mn-ea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4577" name="文本框 1"/>
          <p:cNvSpPr txBox="1"/>
          <p:nvPr/>
        </p:nvSpPr>
        <p:spPr>
          <a:xfrm>
            <a:off x="607060" y="339725"/>
            <a:ext cx="8066405" cy="1899285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pPr algn="just" eaLnBrk="1" hangingPunct="1">
              <a:lnSpc>
                <a:spcPct val="140000"/>
              </a:lnSpc>
              <a:defRPr/>
            </a:pPr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11. </a:t>
            </a: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把一个棱长为</a:t>
            </a:r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10cm</a:t>
            </a: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的正方体铁块熔铸</a:t>
            </a: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成一个底</a:t>
            </a:r>
            <a:endParaRPr lang="en-US" altLang="zh-CN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140000"/>
              </a:lnSpc>
              <a:defRPr/>
            </a:pP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面直径是</a:t>
            </a:r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20cm</a:t>
            </a: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的圆锥形铁块。这个圆锥形铁块的</a:t>
            </a:r>
            <a:endParaRPr lang="zh-CN" altLang="en-US" sz="2800" b="1" dirty="0">
              <a:latin typeface="Times New Roman" panose="02020603050405020304" pitchFamily="18" charset="0"/>
              <a:cs typeface="Times New Roman" panose="02020603050405020304" pitchFamily="18" charset="0"/>
              <a:sym typeface="+mn-ea"/>
            </a:endParaRPr>
          </a:p>
          <a:p>
            <a:pPr algn="just" eaLnBrk="1" hangingPunct="1">
              <a:lnSpc>
                <a:spcPct val="140000"/>
              </a:lnSpc>
              <a:defRPr/>
            </a:pP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高约是多少？（得数保留一位小数。）</a:t>
            </a:r>
            <a:endParaRPr lang="zh-CN" alt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11" name="组合 10"/>
          <p:cNvGrpSpPr/>
          <p:nvPr/>
        </p:nvGrpSpPr>
        <p:grpSpPr>
          <a:xfrm>
            <a:off x="747715" y="2647950"/>
            <a:ext cx="8422640" cy="779780"/>
            <a:chOff x="1282259" y="2943364"/>
            <a:chExt cx="8422090" cy="779762"/>
          </a:xfrm>
        </p:grpSpPr>
        <p:sp>
          <p:nvSpPr>
            <p:cNvPr id="24579" name="文本框 2"/>
            <p:cNvSpPr txBox="1"/>
            <p:nvPr/>
          </p:nvSpPr>
          <p:spPr>
            <a:xfrm>
              <a:off x="1282259" y="2986200"/>
              <a:ext cx="8422090" cy="607681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anchor="t" anchorCtr="0">
              <a:spAutoFit/>
            </a:bodyPr>
            <a:p>
              <a:pPr algn="l">
                <a:lnSpc>
                  <a:spcPct val="120000"/>
                </a:lnSpc>
                <a:buSzTx/>
                <a:buFontTx/>
              </a:pPr>
              <a:r>
                <a:rPr lang="en-US" altLang="zh-CN" sz="2800" b="1" dirty="0">
                  <a:solidFill>
                    <a:srgbClr val="FF0000"/>
                  </a:solidFill>
                  <a:latin typeface="Times New Roman" panose="02020603050405020304" pitchFamily="18" charset="0"/>
                  <a:ea typeface="楷体" panose="02010609060101010101" charset="-122"/>
                  <a:cs typeface="Times New Roman" panose="02020603050405020304" pitchFamily="18" charset="0"/>
                </a:rPr>
                <a:t>10×10×10÷［    ×3.14×</a:t>
              </a:r>
              <a:r>
                <a:rPr lang="zh-CN" altLang="en-US" sz="2800" b="1" dirty="0">
                  <a:solidFill>
                    <a:srgbClr val="FF0000"/>
                  </a:solidFill>
                  <a:latin typeface="Times New Roman" panose="02020603050405020304" pitchFamily="18" charset="0"/>
                  <a:ea typeface="楷体" panose="02010609060101010101" charset="-122"/>
                  <a:cs typeface="Times New Roman" panose="02020603050405020304" pitchFamily="18" charset="0"/>
                </a:rPr>
                <a:t>（</a:t>
              </a:r>
              <a:r>
                <a:rPr lang="en-US" altLang="zh-CN" sz="2800" b="1" dirty="0">
                  <a:solidFill>
                    <a:srgbClr val="FF0000"/>
                  </a:solidFill>
                  <a:latin typeface="Times New Roman" panose="02020603050405020304" pitchFamily="18" charset="0"/>
                  <a:ea typeface="楷体" panose="02010609060101010101" charset="-122"/>
                  <a:cs typeface="Times New Roman" panose="02020603050405020304" pitchFamily="18" charset="0"/>
                </a:rPr>
                <a:t>20÷2</a:t>
              </a:r>
              <a:r>
                <a:rPr lang="zh-CN" altLang="en-US" sz="2800" b="1" dirty="0">
                  <a:solidFill>
                    <a:srgbClr val="FF0000"/>
                  </a:solidFill>
                  <a:latin typeface="Times New Roman" panose="02020603050405020304" pitchFamily="18" charset="0"/>
                  <a:ea typeface="楷体" panose="02010609060101010101" charset="-122"/>
                  <a:cs typeface="Times New Roman" panose="02020603050405020304" pitchFamily="18" charset="0"/>
                </a:rPr>
                <a:t>）</a:t>
              </a:r>
              <a:r>
                <a:rPr lang="en-US" altLang="zh-CN" sz="2800" b="1" baseline="30000" dirty="0">
                  <a:solidFill>
                    <a:srgbClr val="FF0000"/>
                  </a:solidFill>
                  <a:latin typeface="Times New Roman" panose="02020603050405020304" pitchFamily="18" charset="0"/>
                  <a:ea typeface="楷体" panose="02010609060101010101" charset="-122"/>
                  <a:cs typeface="Times New Roman" panose="02020603050405020304" pitchFamily="18" charset="0"/>
                </a:rPr>
                <a:t>2</a:t>
              </a:r>
              <a:r>
                <a:rPr lang="en-US" altLang="zh-CN" sz="2800" b="1" dirty="0">
                  <a:solidFill>
                    <a:srgbClr val="FF0000"/>
                  </a:solidFill>
                  <a:latin typeface="Times New Roman" panose="02020603050405020304" pitchFamily="18" charset="0"/>
                  <a:ea typeface="楷体" panose="02010609060101010101" charset="-122"/>
                  <a:cs typeface="Times New Roman" panose="02020603050405020304" pitchFamily="18" charset="0"/>
                </a:rPr>
                <a:t>］</a:t>
              </a:r>
              <a:r>
                <a:rPr lang="zh-CN" altLang="en-US" sz="2800" b="1" dirty="0">
                  <a:solidFill>
                    <a:srgbClr val="FF0000"/>
                  </a:solidFill>
                  <a:latin typeface="楷体" panose="02010609060101010101" charset="-122"/>
                  <a:ea typeface="楷体" panose="02010609060101010101" charset="-122"/>
                  <a:cs typeface="Times New Roman" panose="02020603050405020304" pitchFamily="18" charset="0"/>
                </a:rPr>
                <a:t>≈</a:t>
              </a:r>
              <a:r>
                <a:rPr lang="en-US" altLang="zh-CN" sz="2800" b="1" dirty="0">
                  <a:solidFill>
                    <a:srgbClr val="FF0000"/>
                  </a:solidFill>
                  <a:latin typeface="Times New Roman" panose="02020603050405020304" pitchFamily="18" charset="0"/>
                  <a:ea typeface="楷体" panose="02010609060101010101" charset="-122"/>
                  <a:cs typeface="Times New Roman" panose="02020603050405020304" pitchFamily="18" charset="0"/>
                </a:rPr>
                <a:t>9.6</a:t>
              </a:r>
              <a:r>
                <a:rPr lang="zh-CN" altLang="en-US" sz="2800" b="1" dirty="0">
                  <a:solidFill>
                    <a:srgbClr val="FF0000"/>
                  </a:solidFill>
                  <a:latin typeface="Times New Roman" panose="02020603050405020304" pitchFamily="18" charset="0"/>
                  <a:ea typeface="楷体" panose="02010609060101010101" charset="-122"/>
                  <a:cs typeface="Times New Roman" panose="02020603050405020304" pitchFamily="18" charset="0"/>
                </a:rPr>
                <a:t>（</a:t>
              </a:r>
              <a:r>
                <a:rPr lang="en-US" altLang="zh-CN" sz="2800" b="1" dirty="0">
                  <a:solidFill>
                    <a:srgbClr val="FF0000"/>
                  </a:solidFill>
                  <a:latin typeface="Times New Roman" panose="02020603050405020304" pitchFamily="18" charset="0"/>
                  <a:ea typeface="楷体" panose="02010609060101010101" charset="-122"/>
                  <a:cs typeface="Times New Roman" panose="02020603050405020304" pitchFamily="18" charset="0"/>
                </a:rPr>
                <a:t>cm</a:t>
              </a:r>
              <a:r>
                <a:rPr lang="zh-CN" altLang="en-US" sz="2800" b="1" dirty="0">
                  <a:solidFill>
                    <a:srgbClr val="FF0000"/>
                  </a:solidFill>
                  <a:latin typeface="Times New Roman" panose="02020603050405020304" pitchFamily="18" charset="0"/>
                  <a:ea typeface="楷体" panose="02010609060101010101" charset="-122"/>
                  <a:cs typeface="Times New Roman" panose="02020603050405020304" pitchFamily="18" charset="0"/>
                </a:rPr>
                <a:t>）</a:t>
              </a:r>
              <a:endPara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endParaRPr>
            </a:p>
          </p:txBody>
        </p:sp>
        <p:sp>
          <p:nvSpPr>
            <p:cNvPr id="24581" name="文本框 3"/>
            <p:cNvSpPr txBox="1"/>
            <p:nvPr/>
          </p:nvSpPr>
          <p:spPr>
            <a:xfrm>
              <a:off x="3887363" y="2943364"/>
              <a:ext cx="360656" cy="779762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anchor="t" anchorCtr="0">
              <a:spAutoFit/>
            </a:bodyPr>
            <a:p>
              <a:pPr>
                <a:lnSpc>
                  <a:spcPct val="80000"/>
                </a:lnSpc>
                <a:buSzTx/>
                <a:buFontTx/>
              </a:pPr>
              <a:r>
                <a:rPr lang="en-US" altLang="zh-CN" sz="2800" b="1" u="sng" dirty="0">
                  <a:solidFill>
                    <a:srgbClr val="FF0000"/>
                  </a:solidFill>
                  <a:latin typeface="Times New Roman" panose="02020603050405020304" pitchFamily="18" charset="0"/>
                  <a:ea typeface="楷体" panose="02010609060101010101" charset="-122"/>
                  <a:cs typeface="Times New Roman" panose="02020603050405020304" pitchFamily="18" charset="0"/>
                </a:rPr>
                <a:t>1</a:t>
              </a:r>
              <a:endPara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endParaRPr>
            </a:p>
            <a:p>
              <a:pPr>
                <a:lnSpc>
                  <a:spcPct val="80000"/>
                </a:lnSpc>
                <a:buSzTx/>
                <a:buFontTx/>
              </a:pPr>
              <a:r>
                <a:rPr lang="en-US" altLang="zh-CN" sz="2800" b="1" dirty="0">
                  <a:solidFill>
                    <a:srgbClr val="FF0000"/>
                  </a:solidFill>
                  <a:latin typeface="Times New Roman" panose="02020603050405020304" pitchFamily="18" charset="0"/>
                  <a:ea typeface="楷体" panose="02010609060101010101" charset="-122"/>
                  <a:cs typeface="Times New Roman" panose="02020603050405020304" pitchFamily="18" charset="0"/>
                </a:rPr>
                <a:t>3</a:t>
              </a:r>
              <a:endPara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endParaRPr>
            </a:p>
          </p:txBody>
        </p:sp>
      </p:grpSp>
      <p:sp>
        <p:nvSpPr>
          <p:cNvPr id="12" name="文本框 11"/>
          <p:cNvSpPr txBox="1"/>
          <p:nvPr/>
        </p:nvSpPr>
        <p:spPr>
          <a:xfrm>
            <a:off x="1211263" y="3592513"/>
            <a:ext cx="6086475" cy="60769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pPr>
              <a:lnSpc>
                <a:spcPct val="120000"/>
              </a:lnSpc>
              <a:buSzTx/>
              <a:buFontTx/>
            </a:pP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答：这个圆锥形铁块的高约是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9.6cm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。</a:t>
            </a:r>
            <a:endParaRPr lang="zh-CN" altLang="en-US" sz="2800" b="1" dirty="0">
              <a:solidFill>
                <a:srgbClr val="FF0000"/>
              </a:solidFill>
              <a:latin typeface="Times New Roman" panose="02020603050405020304" pitchFamily="18" charset="0"/>
              <a:ea typeface="楷体" panose="02010609060101010101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5601" name="文本框 1"/>
          <p:cNvSpPr txBox="1"/>
          <p:nvPr/>
        </p:nvSpPr>
        <p:spPr>
          <a:xfrm>
            <a:off x="533400" y="285750"/>
            <a:ext cx="7564438" cy="1210945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pPr algn="just" eaLnBrk="1" hangingPunct="1">
              <a:lnSpc>
                <a:spcPct val="130000"/>
              </a:lnSpc>
              <a:defRPr/>
            </a:pPr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12. </a:t>
            </a: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仓库里有一堆正方体形状的纸箱，从三个不同方位看到的形状如下图。</a:t>
            </a:r>
            <a:endParaRPr lang="zh-CN" alt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602" name="文本框 2"/>
          <p:cNvSpPr txBox="1"/>
          <p:nvPr/>
        </p:nvSpPr>
        <p:spPr>
          <a:xfrm>
            <a:off x="804863" y="3444875"/>
            <a:ext cx="6617970" cy="60769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pPr algn="l" eaLnBrk="1" hangingPunct="1">
              <a:lnSpc>
                <a:spcPct val="120000"/>
              </a:lnSpc>
              <a:defRPr/>
            </a:pPr>
            <a:r>
              <a:rPr lang="zh-CN" altLang="en-US" sz="2800" b="1" dirty="0">
                <a:latin typeface="Times New Roman" panose="02020603050405020304" pitchFamily="18" charset="0"/>
                <a:sym typeface="+mn-ea"/>
              </a:rPr>
              <a:t>这堆纸箱可能有多少个？用学具摆一摆。</a:t>
            </a:r>
            <a:endParaRPr lang="zh-CN" altLang="en-US" sz="2800" b="1" dirty="0">
              <a:latin typeface="Times New Roman" panose="02020603050405020304" pitchFamily="18" charset="0"/>
              <a:sym typeface="+mn-ea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1752600" y="4171950"/>
            <a:ext cx="5144770" cy="607695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pPr algn="l">
              <a:lnSpc>
                <a:spcPct val="120000"/>
              </a:lnSpc>
              <a:buSzTx/>
              <a:buFontTx/>
            </a:pP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答：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这堆纸箱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可能有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9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个或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10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个。</a:t>
            </a:r>
            <a:endParaRPr lang="zh-CN" altLang="en-US" sz="2800" b="1" dirty="0">
              <a:solidFill>
                <a:srgbClr val="FF0000"/>
              </a:solidFill>
              <a:latin typeface="Times New Roman" panose="02020603050405020304" pitchFamily="18" charset="0"/>
              <a:ea typeface="楷体" panose="02010609060101010101" charset="-122"/>
              <a:cs typeface="Times New Roman" panose="02020603050405020304" pitchFamily="18" charset="0"/>
            </a:endParaRPr>
          </a:p>
        </p:txBody>
      </p:sp>
      <p:grpSp>
        <p:nvGrpSpPr>
          <p:cNvPr id="3" name="组合 2"/>
          <p:cNvGrpSpPr/>
          <p:nvPr/>
        </p:nvGrpSpPr>
        <p:grpSpPr>
          <a:xfrm>
            <a:off x="1676400" y="1430655"/>
            <a:ext cx="5582920" cy="2014220"/>
            <a:chOff x="2640" y="2253"/>
            <a:chExt cx="8792" cy="3172"/>
          </a:xfrm>
        </p:grpSpPr>
        <p:pic>
          <p:nvPicPr>
            <p:cNvPr id="25603" name="图片 3"/>
            <p:cNvPicPr>
              <a:picLocks noChangeAspect="1"/>
            </p:cNvPicPr>
            <p:nvPr/>
          </p:nvPicPr>
          <p:blipFill>
            <a:blip r:embed="rId1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2640" y="2253"/>
              <a:ext cx="8793" cy="3172"/>
            </a:xfrm>
            <a:prstGeom prst="rect">
              <a:avLst/>
            </a:prstGeom>
            <a:noFill/>
            <a:ln w="9525">
              <a:noFill/>
            </a:ln>
          </p:spPr>
        </p:pic>
        <p:sp>
          <p:nvSpPr>
            <p:cNvPr id="2" name="文本框 1"/>
            <p:cNvSpPr txBox="1"/>
            <p:nvPr/>
          </p:nvSpPr>
          <p:spPr>
            <a:xfrm>
              <a:off x="3120" y="4845"/>
              <a:ext cx="1026" cy="580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p>
              <a:r>
                <a:rPr lang="zh-CN" altLang="en-US" b="1"/>
                <a:t>前面</a:t>
              </a:r>
              <a:endParaRPr lang="zh-CN" altLang="en-US" b="1"/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7" name="文本框 6"/>
          <p:cNvSpPr txBox="1"/>
          <p:nvPr>
            <p:custDataLst>
              <p:tags r:id="rId1"/>
            </p:custDataLst>
          </p:nvPr>
        </p:nvSpPr>
        <p:spPr>
          <a:xfrm>
            <a:off x="303530" y="436880"/>
            <a:ext cx="8544560" cy="121094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algn="just" eaLnBrk="1" hangingPunct="1">
              <a:lnSpc>
                <a:spcPct val="130000"/>
              </a:lnSpc>
              <a:defRPr/>
            </a:pPr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13. </a:t>
            </a: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一个箱子下半部的形状是棱长为</a:t>
            </a:r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20cm</a:t>
            </a: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的正方体，上半部的形状是圆柱的一半。算出它的表面积和体积。</a:t>
            </a:r>
            <a:endParaRPr kumimoji="0" lang="zh-CN" altLang="en-US" sz="2800" b="1" kern="1200" cap="none" spc="0" normalizeH="0" baseline="0" noProof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8" name="图片 2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3"/>
          <a:stretch>
            <a:fillRect/>
          </a:stretch>
        </p:blipFill>
        <p:spPr>
          <a:xfrm>
            <a:off x="6858000" y="1504950"/>
            <a:ext cx="1830070" cy="19304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9" name="文本框 8"/>
          <p:cNvSpPr txBox="1"/>
          <p:nvPr>
            <p:custDataLst>
              <p:tags r:id="rId4"/>
            </p:custDataLst>
          </p:nvPr>
        </p:nvSpPr>
        <p:spPr>
          <a:xfrm>
            <a:off x="303530" y="1657350"/>
            <a:ext cx="6693535" cy="112458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marR="0" defTabSz="914400" eaLnBrk="1" hangingPunct="1">
              <a:lnSpc>
                <a:spcPct val="120000"/>
              </a:lnSpc>
              <a:buClrTx/>
              <a:buSzTx/>
              <a:buFontTx/>
              <a:defRPr/>
            </a:pPr>
            <a:r>
              <a:rPr kumimoji="0" lang="zh-CN" altLang="en-US" sz="2800" b="1" kern="1200" cap="none" spc="0" normalizeH="0" baseline="0" noProof="0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表面积：</a:t>
            </a:r>
            <a:r>
              <a:rPr kumimoji="0" lang="en-US" altLang="zh-CN" sz="2800" b="1" kern="1200" cap="none" spc="0" normalizeH="0" baseline="0" noProof="0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20×20×5＋3.14×20×20÷2＋3.14×</a:t>
            </a:r>
            <a:r>
              <a:rPr kumimoji="0" lang="zh-CN" altLang="en-US" sz="2800" b="1" kern="1200" cap="none" spc="0" normalizeH="0" baseline="0" noProof="0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（</a:t>
            </a:r>
            <a:r>
              <a:rPr kumimoji="0" lang="en-US" altLang="zh-CN" sz="2800" b="1" kern="1200" cap="none" spc="0" normalizeH="0" baseline="0" noProof="0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20÷2</a:t>
            </a:r>
            <a:r>
              <a:rPr kumimoji="0" lang="zh-CN" altLang="en-US" sz="2800" b="1" kern="1200" cap="none" spc="0" normalizeH="0" baseline="0" noProof="0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）</a:t>
            </a:r>
            <a:r>
              <a:rPr kumimoji="0" lang="en-US" altLang="zh-CN" sz="2800" b="1" kern="1200" cap="none" spc="0" normalizeH="0" baseline="30000" noProof="0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2</a:t>
            </a:r>
            <a:r>
              <a:rPr kumimoji="0" lang="zh-CN" altLang="en-US" sz="2800" b="1" kern="1200" cap="none" spc="0" normalizeH="0" baseline="0" noProof="0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＝</a:t>
            </a:r>
            <a:r>
              <a:rPr kumimoji="0" lang="en-US" altLang="zh-CN" sz="2800" b="1" kern="1200" cap="none" spc="0" normalizeH="0" baseline="0" noProof="0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2942</a:t>
            </a:r>
            <a:r>
              <a:rPr kumimoji="0" lang="zh-CN" altLang="en-US" sz="2800" b="1" kern="1200" cap="none" spc="0" normalizeH="0" baseline="0" noProof="0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（</a:t>
            </a:r>
            <a:r>
              <a:rPr kumimoji="0" lang="en-US" altLang="zh-CN" sz="2800" b="1" kern="1200" cap="none" spc="0" normalizeH="0" baseline="0" noProof="0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cm</a:t>
            </a:r>
            <a:r>
              <a:rPr kumimoji="0" lang="en-US" altLang="zh-CN" sz="2800" b="1" kern="1200" cap="none" spc="0" normalizeH="0" baseline="30000" noProof="0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2</a:t>
            </a:r>
            <a:r>
              <a:rPr kumimoji="0" lang="zh-CN" altLang="en-US" sz="2800" b="1" kern="1200" cap="none" spc="0" normalizeH="0" baseline="0" noProof="0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）</a:t>
            </a:r>
            <a:endParaRPr kumimoji="0" lang="zh-CN" altLang="en-US" sz="2800" b="1" kern="1200" cap="none" spc="0" normalizeH="0" baseline="0" noProof="0" dirty="0">
              <a:solidFill>
                <a:srgbClr val="FF0000"/>
              </a:solidFill>
              <a:latin typeface="Times New Roman" panose="02020603050405020304" pitchFamily="18" charset="0"/>
              <a:ea typeface="楷体" panose="02010609060101010101" charset="-122"/>
              <a:cs typeface="Times New Roman" panose="02020603050405020304" pitchFamily="18" charset="0"/>
            </a:endParaRPr>
          </a:p>
        </p:txBody>
      </p:sp>
      <p:sp>
        <p:nvSpPr>
          <p:cNvPr id="10" name="文本框 9"/>
          <p:cNvSpPr txBox="1"/>
          <p:nvPr>
            <p:custDataLst>
              <p:tags r:id="rId5"/>
            </p:custDataLst>
          </p:nvPr>
        </p:nvSpPr>
        <p:spPr>
          <a:xfrm>
            <a:off x="228600" y="2726690"/>
            <a:ext cx="8703310" cy="112458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marR="0" defTabSz="914400" eaLnBrk="1" hangingPunct="1">
              <a:lnSpc>
                <a:spcPct val="120000"/>
              </a:lnSpc>
              <a:buClrTx/>
              <a:buSzTx/>
              <a:buFontTx/>
              <a:defRPr/>
            </a:pPr>
            <a:r>
              <a:rPr kumimoji="0" lang="zh-CN" altLang="en-US" sz="2800" b="1" kern="1200" cap="none" spc="0" normalizeH="0" baseline="0" noProof="0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体积：</a:t>
            </a:r>
            <a:endParaRPr kumimoji="0" lang="zh-CN" altLang="en-US" sz="2800" b="1" kern="1200" cap="none" spc="0" normalizeH="0" baseline="0" noProof="0" dirty="0">
              <a:solidFill>
                <a:srgbClr val="FF0000"/>
              </a:solidFill>
              <a:latin typeface="Times New Roman" panose="02020603050405020304" pitchFamily="18" charset="0"/>
              <a:ea typeface="楷体" panose="02010609060101010101" charset="-122"/>
              <a:cs typeface="Times New Roman" panose="02020603050405020304" pitchFamily="18" charset="0"/>
            </a:endParaRPr>
          </a:p>
          <a:p>
            <a:pPr marR="0" defTabSz="914400" eaLnBrk="1" hangingPunct="1">
              <a:lnSpc>
                <a:spcPct val="120000"/>
              </a:lnSpc>
              <a:buClrTx/>
              <a:buSzTx/>
              <a:buFontTx/>
              <a:defRPr/>
            </a:pPr>
            <a:r>
              <a:rPr kumimoji="0" lang="zh-CN" altLang="en-US" sz="2800" b="1" kern="1200" cap="none" spc="0" normalizeH="0" baseline="0" noProof="0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20×20×20＋3.14×</a:t>
            </a:r>
            <a:r>
              <a:rPr lang="zh-CN" altLang="en-US" sz="2800" b="1" noProof="0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（</a:t>
            </a:r>
            <a:r>
              <a:rPr lang="en-US" altLang="zh-CN" sz="2800" b="1" noProof="0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20÷2</a:t>
            </a:r>
            <a:r>
              <a:rPr lang="zh-CN" altLang="en-US" sz="2800" b="1" noProof="0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）</a:t>
            </a:r>
            <a:r>
              <a:rPr kumimoji="0" lang="zh-CN" altLang="en-US" sz="2800" b="1" kern="1200" cap="none" spc="0" normalizeH="0" baseline="30000" noProof="0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2</a:t>
            </a:r>
            <a:r>
              <a:rPr kumimoji="0" lang="zh-CN" altLang="en-US" sz="2800" b="1" kern="1200" cap="none" spc="0" normalizeH="0" baseline="0" noProof="0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×20÷2＝11140（cm</a:t>
            </a:r>
            <a:r>
              <a:rPr kumimoji="0" lang="zh-CN" altLang="en-US" sz="2800" b="1" kern="1200" cap="none" spc="0" normalizeH="0" baseline="30000" noProof="0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3</a:t>
            </a:r>
            <a:r>
              <a:rPr kumimoji="0" lang="zh-CN" altLang="en-US" sz="2800" b="1" kern="1200" cap="none" spc="0" normalizeH="0" baseline="0" noProof="0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）</a:t>
            </a:r>
            <a:endParaRPr kumimoji="0" lang="zh-CN" altLang="en-US" sz="2800" b="1" kern="1200" cap="none" spc="0" normalizeH="0" baseline="0" noProof="0" dirty="0">
              <a:solidFill>
                <a:srgbClr val="FF0000"/>
              </a:solidFill>
              <a:latin typeface="Times New Roman" panose="02020603050405020304" pitchFamily="18" charset="0"/>
              <a:ea typeface="楷体" panose="02010609060101010101" charset="-122"/>
              <a:cs typeface="Times New Roman" panose="02020603050405020304" pitchFamily="18" charset="0"/>
            </a:endParaRPr>
          </a:p>
        </p:txBody>
      </p:sp>
      <p:sp>
        <p:nvSpPr>
          <p:cNvPr id="20" name="文本框 19"/>
          <p:cNvSpPr txBox="1"/>
          <p:nvPr/>
        </p:nvSpPr>
        <p:spPr>
          <a:xfrm>
            <a:off x="381000" y="3943350"/>
            <a:ext cx="7922260" cy="60769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marR="0" algn="l" defTabSz="914400" eaLnBrk="1" hangingPunct="1">
              <a:lnSpc>
                <a:spcPct val="120000"/>
              </a:lnSpc>
              <a:buClrTx/>
              <a:buSzTx/>
              <a:buFontTx/>
              <a:defRPr/>
            </a:pPr>
            <a:r>
              <a:rPr kumimoji="0" lang="zh-CN" sz="2800" b="1" kern="1200" cap="none" spc="0" normalizeH="0" baseline="0" noProof="0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答：它的表面积是</a:t>
            </a:r>
            <a:r>
              <a:rPr kumimoji="0" lang="en-US" altLang="zh-CN" sz="2800" b="1" kern="1200" cap="none" spc="0" normalizeH="0" baseline="0" noProof="0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2942</a:t>
            </a:r>
            <a:r>
              <a:rPr lang="en-US" altLang="zh-CN" sz="2800" b="1" noProof="0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cm</a:t>
            </a:r>
            <a:r>
              <a:rPr lang="en-US" altLang="zh-CN" sz="2800" b="1" baseline="30000" noProof="0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2</a:t>
            </a:r>
            <a:r>
              <a:rPr lang="zh-CN" altLang="en-US" sz="2800" b="1" noProof="0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，体积是</a:t>
            </a:r>
            <a:r>
              <a:rPr lang="en-US" altLang="zh-CN" sz="2800" b="1" noProof="0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11140</a:t>
            </a:r>
            <a:r>
              <a:rPr lang="zh-CN" altLang="en-US" sz="2800" b="1" noProof="0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cm</a:t>
            </a:r>
            <a:r>
              <a:rPr lang="zh-CN" altLang="en-US" sz="2800" b="1" baseline="30000" noProof="0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3</a:t>
            </a:r>
            <a:r>
              <a:rPr lang="zh-CN" altLang="en-US" sz="2800" b="1" noProof="0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。</a:t>
            </a:r>
            <a:endParaRPr kumimoji="0" lang="zh-CN" altLang="en-US" sz="2800" b="1" kern="1200" cap="none" spc="0" normalizeH="0" baseline="0" noProof="0" dirty="0">
              <a:solidFill>
                <a:srgbClr val="FF0000"/>
              </a:solidFill>
              <a:latin typeface="Times New Roman" panose="02020603050405020304" pitchFamily="18" charset="0"/>
              <a:ea typeface="楷体" panose="02010609060101010101" charset="-122"/>
              <a:cs typeface="Times New Roman" panose="02020603050405020304" pitchFamily="18" charset="0"/>
              <a:sym typeface="+mn-ea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20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文本框 1"/>
          <p:cNvSpPr txBox="1"/>
          <p:nvPr/>
        </p:nvSpPr>
        <p:spPr>
          <a:xfrm rot="1800000" flipH="1">
            <a:off x="10377488" y="2911475"/>
            <a:ext cx="3494087" cy="522288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p>
            <a:r>
              <a:rPr lang="en-US" altLang="zh-CN" sz="2800" dirty="0">
                <a:solidFill>
                  <a:srgbClr val="FFFFE8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www.youyi100.com</a:t>
            </a:r>
            <a:endParaRPr lang="en-US" altLang="zh-CN" sz="2800" dirty="0">
              <a:solidFill>
                <a:srgbClr val="FFFFE8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16" name="文本框 15"/>
          <p:cNvSpPr txBox="1"/>
          <p:nvPr>
            <p:custDataLst>
              <p:tags r:id="rId1"/>
            </p:custDataLst>
          </p:nvPr>
        </p:nvSpPr>
        <p:spPr>
          <a:xfrm>
            <a:off x="304800" y="584835"/>
            <a:ext cx="6114415" cy="121094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eaLnBrk="1" hangingPunct="1">
              <a:lnSpc>
                <a:spcPct val="130000"/>
              </a:lnSpc>
              <a:defRPr/>
            </a:pPr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14.</a:t>
            </a:r>
            <a:r>
              <a:rPr lang="zh-CN" altLang="en-US" sz="2800" b="1" baseline="300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*</a:t>
            </a: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右图是由棱长为</a:t>
            </a:r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5cm</a:t>
            </a: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的正方体搭成</a:t>
            </a:r>
            <a:endParaRPr lang="zh-CN" altLang="en-US" sz="2800" b="1" dirty="0">
              <a:latin typeface="Times New Roman" panose="02020603050405020304" pitchFamily="18" charset="0"/>
              <a:cs typeface="Times New Roman" panose="02020603050405020304" pitchFamily="18" charset="0"/>
              <a:sym typeface="+mn-ea"/>
            </a:endParaRPr>
          </a:p>
          <a:p>
            <a:pPr eaLnBrk="1" hangingPunct="1">
              <a:lnSpc>
                <a:spcPct val="130000"/>
              </a:lnSpc>
              <a:defRPr/>
            </a:pP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的几何体，所有表面涂成了绿色。</a:t>
            </a:r>
            <a:endParaRPr kumimoji="0" lang="zh-CN" altLang="en-US" sz="2800" b="1" kern="1200" cap="none" spc="0" normalizeH="0" baseline="0" noProof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7" name="图片 6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6933248" y="436563"/>
            <a:ext cx="1731962" cy="1474787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8" name="文本框 17"/>
          <p:cNvSpPr txBox="1"/>
          <p:nvPr>
            <p:custDataLst>
              <p:tags r:id="rId4"/>
            </p:custDataLst>
          </p:nvPr>
        </p:nvSpPr>
        <p:spPr>
          <a:xfrm>
            <a:off x="75248" y="1955165"/>
            <a:ext cx="8225790" cy="1124585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pPr marR="0" defTabSz="914400" eaLnBrk="1" hangingPunct="1">
              <a:lnSpc>
                <a:spcPct val="120000"/>
              </a:lnSpc>
              <a:buClrTx/>
              <a:buSzTx/>
              <a:buFontTx/>
              <a:defRPr/>
            </a:pPr>
            <a:r>
              <a:rPr kumimoji="0" lang="zh-CN" altLang="en-US" sz="2800" b="1" kern="1200" cap="none" spc="0" normalizeH="0" baseline="0" noProof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（</a:t>
            </a:r>
            <a:r>
              <a:rPr kumimoji="0" lang="en-US" altLang="zh-CN" sz="2800" b="1" kern="1200" cap="none" spc="0" normalizeH="0" baseline="0" noProof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kumimoji="0" lang="zh-CN" altLang="en-US" sz="2800" b="1" kern="1200" cap="none" spc="0" normalizeH="0" baseline="0" noProof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）其中一共有多少个正方体？这个几何体的体积</a:t>
            </a:r>
            <a:endParaRPr kumimoji="0" lang="zh-CN" altLang="en-US" sz="2800" b="1" kern="1200" cap="none" spc="0" normalizeH="0" baseline="0" noProof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R="0" defTabSz="914400" eaLnBrk="1" hangingPunct="1">
              <a:lnSpc>
                <a:spcPct val="120000"/>
              </a:lnSpc>
              <a:buClrTx/>
              <a:buSzTx/>
              <a:buFontTx/>
              <a:defRPr/>
            </a:pPr>
            <a:r>
              <a:rPr kumimoji="0" lang="zh-CN" altLang="en-US" sz="2800" b="1" kern="1200" cap="none" spc="0" normalizeH="0" baseline="0" noProof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zh-CN" sz="2800" b="1" kern="1200" cap="none" spc="0" normalizeH="0" baseline="0" noProof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</a:t>
            </a:r>
            <a:r>
              <a:rPr kumimoji="0" lang="zh-CN" altLang="en-US" sz="2800" b="1" kern="1200" cap="none" spc="0" normalizeH="0" baseline="0" noProof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是多少？</a:t>
            </a:r>
            <a:endParaRPr kumimoji="0" lang="zh-CN" altLang="en-US" sz="2800" b="1" kern="1200" cap="none" spc="0" normalizeH="0" baseline="0" noProof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文本框 18"/>
          <p:cNvSpPr txBox="1"/>
          <p:nvPr>
            <p:custDataLst>
              <p:tags r:id="rId5"/>
            </p:custDataLst>
          </p:nvPr>
        </p:nvSpPr>
        <p:spPr>
          <a:xfrm>
            <a:off x="2666365" y="2874963"/>
            <a:ext cx="4497705" cy="607695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pPr marR="0" defTabSz="914400" eaLnBrk="1" hangingPunct="1">
              <a:lnSpc>
                <a:spcPct val="120000"/>
              </a:lnSpc>
              <a:buClrTx/>
              <a:buSzTx/>
              <a:buFontTx/>
              <a:defRPr/>
            </a:pPr>
            <a:r>
              <a:rPr kumimoji="0" lang="en-US" altLang="zh-CN" sz="2800" b="1" kern="1200" cap="none" spc="0" normalizeH="0" baseline="0" noProof="0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5</a:t>
            </a:r>
            <a:r>
              <a:rPr kumimoji="0" lang="zh-CN" altLang="en-US" sz="2800" b="1" kern="1200" cap="none" spc="0" normalizeH="0" baseline="0" noProof="0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×</a:t>
            </a:r>
            <a:r>
              <a:rPr kumimoji="0" lang="en-US" altLang="zh-CN" sz="2800" b="1" kern="1200" cap="none" spc="0" normalizeH="0" baseline="0" noProof="0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5</a:t>
            </a:r>
            <a:r>
              <a:rPr kumimoji="0" lang="zh-CN" altLang="en-US" sz="2800" b="1" kern="1200" cap="none" spc="0" normalizeH="0" baseline="0" noProof="0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×</a:t>
            </a:r>
            <a:r>
              <a:rPr kumimoji="0" lang="en-US" altLang="zh-CN" sz="2800" b="1" kern="1200" cap="none" spc="0" normalizeH="0" baseline="0" noProof="0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5</a:t>
            </a:r>
            <a:r>
              <a:rPr kumimoji="0" lang="zh-CN" altLang="en-US" sz="2800" b="1" kern="1200" cap="none" spc="0" normalizeH="0" baseline="0" noProof="0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×</a:t>
            </a:r>
            <a:r>
              <a:rPr kumimoji="0" lang="en-US" altLang="zh-CN" sz="2800" b="1" kern="1200" cap="none" spc="0" normalizeH="0" baseline="0" noProof="0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10</a:t>
            </a:r>
            <a:r>
              <a:rPr kumimoji="0" lang="zh-CN" altLang="en-US" sz="2800" b="1" kern="1200" cap="none" spc="0" normalizeH="0" baseline="0" noProof="0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＝</a:t>
            </a:r>
            <a:r>
              <a:rPr kumimoji="0" lang="en-US" altLang="zh-CN" sz="2800" b="1" kern="1200" cap="none" spc="0" normalizeH="0" baseline="0" noProof="0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1250</a:t>
            </a:r>
            <a:r>
              <a:rPr kumimoji="0" lang="zh-CN" altLang="en-US" sz="2800" b="1" kern="1200" cap="none" spc="0" normalizeH="0" baseline="0" noProof="0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（</a:t>
            </a:r>
            <a:r>
              <a:rPr kumimoji="0" lang="en-US" altLang="zh-CN" sz="2800" b="1" kern="1200" cap="none" spc="0" normalizeH="0" baseline="0" noProof="0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cm</a:t>
            </a:r>
            <a:r>
              <a:rPr kumimoji="0" lang="en-US" altLang="zh-CN" sz="2800" b="1" kern="1200" cap="none" spc="0" normalizeH="0" baseline="30000" noProof="0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3</a:t>
            </a:r>
            <a:r>
              <a:rPr kumimoji="0" lang="zh-CN" altLang="en-US" sz="2800" b="1" kern="1200" cap="none" spc="0" normalizeH="0" noProof="0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）</a:t>
            </a:r>
            <a:endParaRPr kumimoji="0" lang="zh-CN" altLang="en-US" sz="2800" b="1" kern="1200" cap="none" spc="0" normalizeH="0" baseline="30000" noProof="0" dirty="0">
              <a:solidFill>
                <a:srgbClr val="FF0000"/>
              </a:solidFill>
              <a:latin typeface="Times New Roman" panose="02020603050405020304" pitchFamily="18" charset="0"/>
              <a:ea typeface="黑体" panose="0201060906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20" name="文本框 19"/>
          <p:cNvSpPr txBox="1"/>
          <p:nvPr>
            <p:custDataLst>
              <p:tags r:id="rId6"/>
            </p:custDataLst>
          </p:nvPr>
        </p:nvSpPr>
        <p:spPr>
          <a:xfrm>
            <a:off x="914400" y="3637280"/>
            <a:ext cx="6950710" cy="112458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marR="0" algn="l" defTabSz="914400" eaLnBrk="1" hangingPunct="1">
              <a:lnSpc>
                <a:spcPct val="120000"/>
              </a:lnSpc>
              <a:buClrTx/>
              <a:buSzTx/>
              <a:buFontTx/>
              <a:defRPr/>
            </a:pPr>
            <a:r>
              <a:rPr kumimoji="0" lang="zh-CN" sz="2800" b="1" kern="1200" cap="none" spc="0" normalizeH="0" baseline="0" noProof="0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答：</a:t>
            </a:r>
            <a:r>
              <a:rPr kumimoji="0" lang="zh-CN" altLang="en-US" sz="2800" b="1" kern="1200" cap="none" spc="0" normalizeH="0" baseline="0" noProof="0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其中一共有</a:t>
            </a:r>
            <a:r>
              <a:rPr kumimoji="0" lang="en-US" altLang="zh-CN" sz="2800" b="1" kern="1200" cap="none" spc="0" normalizeH="0" baseline="0" noProof="0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10</a:t>
            </a:r>
            <a:r>
              <a:rPr kumimoji="0" lang="zh-CN" altLang="en-US" sz="2800" b="1" kern="1200" cap="none" spc="0" normalizeH="0" baseline="0" noProof="0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个正方体，这个几何体的体积是</a:t>
            </a:r>
            <a:r>
              <a:rPr lang="en-US" altLang="zh-CN" sz="2800" b="1" noProof="0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1250cm</a:t>
            </a:r>
            <a:r>
              <a:rPr lang="en-US" altLang="zh-CN" sz="2800" b="1" baseline="30000" noProof="0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3</a:t>
            </a:r>
            <a:r>
              <a:rPr lang="zh-CN" altLang="en-US" sz="2800" b="1" noProof="0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。</a:t>
            </a:r>
            <a:endParaRPr kumimoji="0" lang="zh-CN" altLang="en-US" sz="2800" b="1" kern="1200" cap="none" spc="0" normalizeH="0" baseline="0" noProof="0" dirty="0">
              <a:solidFill>
                <a:srgbClr val="FF0000"/>
              </a:solidFill>
              <a:latin typeface="Times New Roman" panose="02020603050405020304" pitchFamily="18" charset="0"/>
              <a:ea typeface="楷体" panose="02010609060101010101" charset="-122"/>
              <a:cs typeface="Times New Roman" panose="02020603050405020304" pitchFamily="18" charset="0"/>
              <a:sym typeface="+mn-ea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20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文本框 1"/>
          <p:cNvSpPr txBox="1"/>
          <p:nvPr>
            <p:custDataLst>
              <p:tags r:id="rId1"/>
            </p:custDataLst>
          </p:nvPr>
        </p:nvSpPr>
        <p:spPr>
          <a:xfrm rot="1800000" flipH="1">
            <a:off x="10377488" y="2911475"/>
            <a:ext cx="3494087" cy="522288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p>
            <a:r>
              <a:rPr lang="en-US" altLang="zh-CN" sz="2800" dirty="0">
                <a:solidFill>
                  <a:srgbClr val="FFFFE8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www.youyi100.com</a:t>
            </a:r>
            <a:endParaRPr lang="en-US" altLang="zh-CN" sz="2800" dirty="0">
              <a:solidFill>
                <a:srgbClr val="FFFFE8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5" name="文本框 4"/>
          <p:cNvSpPr txBox="1"/>
          <p:nvPr>
            <p:custDataLst>
              <p:tags r:id="rId2"/>
            </p:custDataLst>
          </p:nvPr>
        </p:nvSpPr>
        <p:spPr>
          <a:xfrm>
            <a:off x="381000" y="398780"/>
            <a:ext cx="6114415" cy="121094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eaLnBrk="1" hangingPunct="1">
              <a:lnSpc>
                <a:spcPct val="130000"/>
              </a:lnSpc>
              <a:defRPr/>
            </a:pPr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14.</a:t>
            </a:r>
            <a:r>
              <a:rPr lang="zh-CN" altLang="en-US" sz="2800" b="1" baseline="300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*</a:t>
            </a: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右图是由棱长为</a:t>
            </a:r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5cm</a:t>
            </a: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的正方体搭成</a:t>
            </a:r>
            <a:endParaRPr lang="zh-CN" altLang="en-US" sz="2800" b="1" dirty="0">
              <a:latin typeface="Times New Roman" panose="02020603050405020304" pitchFamily="18" charset="0"/>
              <a:cs typeface="Times New Roman" panose="02020603050405020304" pitchFamily="18" charset="0"/>
              <a:sym typeface="+mn-ea"/>
            </a:endParaRPr>
          </a:p>
          <a:p>
            <a:pPr eaLnBrk="1" hangingPunct="1">
              <a:lnSpc>
                <a:spcPct val="130000"/>
              </a:lnSpc>
              <a:defRPr/>
            </a:pP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的几何体，所有表面涂成了绿色。</a:t>
            </a:r>
            <a:endParaRPr kumimoji="0" lang="zh-CN" altLang="en-US" sz="2800" b="1" kern="1200" cap="none" spc="0" normalizeH="0" baseline="0" noProof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9699" name="图片 6"/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6920548" y="398463"/>
            <a:ext cx="1731962" cy="1474787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7" name="文本框 6"/>
          <p:cNvSpPr txBox="1"/>
          <p:nvPr>
            <p:custDataLst>
              <p:tags r:id="rId5"/>
            </p:custDataLst>
          </p:nvPr>
        </p:nvSpPr>
        <p:spPr>
          <a:xfrm>
            <a:off x="304483" y="1609725"/>
            <a:ext cx="6616065" cy="607695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pPr marR="0" defTabSz="914400" eaLnBrk="1" hangingPunct="1">
              <a:lnSpc>
                <a:spcPct val="120000"/>
              </a:lnSpc>
              <a:buClrTx/>
              <a:buSzTx/>
              <a:buFontTx/>
              <a:defRPr/>
            </a:pPr>
            <a:r>
              <a:rPr kumimoji="0" lang="zh-CN" altLang="en-US" sz="2800" b="1" kern="1200" cap="none" spc="0" normalizeH="0" baseline="0" noProof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（</a:t>
            </a:r>
            <a:r>
              <a:rPr kumimoji="0" lang="en-US" altLang="zh-CN" sz="2800" b="1" kern="1200" cap="none" spc="0" normalizeH="0" baseline="0" noProof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kumimoji="0" lang="zh-CN" altLang="en-US" sz="2800" b="1" kern="1200" cap="none" spc="0" normalizeH="0" baseline="0" noProof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）只有</a:t>
            </a:r>
            <a:r>
              <a:rPr kumimoji="0" lang="en-US" altLang="zh-CN" sz="2800" b="1" kern="1200" cap="none" spc="0" normalizeH="0" baseline="0" noProof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kumimoji="0" lang="zh-CN" altLang="en-US" sz="2800" b="1" kern="1200" cap="none" spc="0" normalizeH="0" baseline="0" noProof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个面涂色的正方体有多少个？</a:t>
            </a:r>
            <a:endParaRPr kumimoji="0" lang="zh-CN" altLang="en-US" sz="2800" b="1" kern="1200" cap="none" spc="0" normalizeH="0" baseline="0" noProof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文本框 9"/>
          <p:cNvSpPr txBox="1"/>
          <p:nvPr>
            <p:custDataLst>
              <p:tags r:id="rId6"/>
            </p:custDataLst>
          </p:nvPr>
        </p:nvSpPr>
        <p:spPr>
          <a:xfrm>
            <a:off x="1905000" y="2164715"/>
            <a:ext cx="2148205" cy="607695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pPr marR="0" defTabSz="914400" eaLnBrk="1" hangingPunct="1">
              <a:lnSpc>
                <a:spcPct val="120000"/>
              </a:lnSpc>
              <a:buClrTx/>
              <a:buSzTx/>
              <a:buFontTx/>
              <a:defRPr/>
            </a:pPr>
            <a:r>
              <a:rPr kumimoji="0" lang="zh-CN" altLang="en-US" sz="2800" b="1" kern="1200" cap="none" spc="0" normalizeH="0" baseline="0" noProof="0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答：有</a:t>
            </a:r>
            <a:r>
              <a:rPr kumimoji="0" lang="en-US" altLang="zh-CN" sz="2800" b="1" kern="1200" cap="none" spc="0" normalizeH="0" baseline="0" noProof="0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2</a:t>
            </a:r>
            <a:r>
              <a:rPr kumimoji="0" lang="zh-CN" altLang="en-US" sz="2800" b="1" kern="1200" cap="none" spc="0" normalizeH="0" baseline="0" noProof="0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个。</a:t>
            </a:r>
            <a:endParaRPr kumimoji="0" lang="zh-CN" altLang="en-US" sz="2800" b="1" kern="1200" cap="none" spc="0" normalizeH="0" baseline="30000" noProof="0" dirty="0">
              <a:solidFill>
                <a:srgbClr val="FF0000"/>
              </a:solidFill>
              <a:latin typeface="Times New Roman" panose="02020603050405020304" pitchFamily="18" charset="0"/>
              <a:ea typeface="楷体" panose="02010609060101010101" charset="-122"/>
              <a:cs typeface="Times New Roman" panose="02020603050405020304" pitchFamily="18" charset="0"/>
            </a:endParaRPr>
          </a:p>
        </p:txBody>
      </p:sp>
      <p:sp>
        <p:nvSpPr>
          <p:cNvPr id="11" name="文本框 10"/>
          <p:cNvSpPr txBox="1"/>
          <p:nvPr>
            <p:custDataLst>
              <p:tags r:id="rId7"/>
            </p:custDataLst>
          </p:nvPr>
        </p:nvSpPr>
        <p:spPr>
          <a:xfrm>
            <a:off x="309563" y="2772410"/>
            <a:ext cx="6616065" cy="607695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pPr marR="0" defTabSz="914400" eaLnBrk="1" hangingPunct="1">
              <a:lnSpc>
                <a:spcPct val="120000"/>
              </a:lnSpc>
              <a:buClrTx/>
              <a:buSzTx/>
              <a:buFontTx/>
              <a:defRPr/>
            </a:pPr>
            <a:r>
              <a:rPr kumimoji="0" lang="zh-CN" altLang="en-US" sz="2800" b="1" kern="1200" cap="none" spc="0" normalizeH="0" baseline="0" noProof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（</a:t>
            </a:r>
            <a:r>
              <a:rPr kumimoji="0" lang="en-US" altLang="zh-CN" sz="2800" b="1" kern="1200" cap="none" spc="0" normalizeH="0" baseline="0" noProof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kumimoji="0" lang="zh-CN" altLang="en-US" sz="2800" b="1" kern="1200" cap="none" spc="0" normalizeH="0" baseline="0" noProof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）只有</a:t>
            </a:r>
            <a:r>
              <a:rPr kumimoji="0" lang="en-US" altLang="zh-CN" sz="2800" b="1" kern="1200" cap="none" spc="0" normalizeH="0" baseline="0" noProof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kumimoji="0" lang="zh-CN" altLang="en-US" sz="2800" b="1" kern="1200" cap="none" spc="0" normalizeH="0" baseline="0" noProof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个面涂色的正方体有多少个？</a:t>
            </a:r>
            <a:endParaRPr kumimoji="0" lang="zh-CN" altLang="en-US" sz="2800" b="1" kern="1200" cap="none" spc="0" normalizeH="0" baseline="0" noProof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文本框 11"/>
          <p:cNvSpPr txBox="1"/>
          <p:nvPr>
            <p:custDataLst>
              <p:tags r:id="rId8"/>
            </p:custDataLst>
          </p:nvPr>
        </p:nvSpPr>
        <p:spPr>
          <a:xfrm>
            <a:off x="1912620" y="3257550"/>
            <a:ext cx="2148205" cy="607695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pPr marR="0" algn="l" defTabSz="914400" eaLnBrk="1" hangingPunct="1">
              <a:lnSpc>
                <a:spcPct val="120000"/>
              </a:lnSpc>
              <a:buClrTx/>
              <a:buSzTx/>
              <a:buFontTx/>
              <a:defRPr/>
            </a:pPr>
            <a:r>
              <a:rPr lang="zh-CN" altLang="en-US" sz="2800" b="1" noProof="0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答：有</a:t>
            </a:r>
            <a:r>
              <a:rPr kumimoji="0" lang="en-US" altLang="zh-CN" sz="2800" b="1" kern="1200" cap="none" spc="0" normalizeH="0" baseline="0" noProof="0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2</a:t>
            </a:r>
            <a:r>
              <a:rPr kumimoji="0" lang="zh-CN" altLang="en-US" sz="2800" b="1" kern="1200" cap="none" spc="0" normalizeH="0" baseline="0" noProof="0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个</a:t>
            </a:r>
            <a:r>
              <a:rPr lang="zh-CN" altLang="en-US" sz="2800" b="1" noProof="0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。</a:t>
            </a:r>
            <a:endParaRPr kumimoji="0" lang="zh-CN" altLang="en-US" sz="2800" b="1" kern="1200" cap="none" spc="0" normalizeH="0" baseline="30000" noProof="0" dirty="0">
              <a:solidFill>
                <a:srgbClr val="FF0000"/>
              </a:solidFill>
              <a:latin typeface="Times New Roman" panose="02020603050405020304" pitchFamily="18" charset="0"/>
              <a:ea typeface="楷体" panose="02010609060101010101" charset="-122"/>
              <a:cs typeface="Times New Roman" panose="02020603050405020304" pitchFamily="18" charset="0"/>
            </a:endParaRPr>
          </a:p>
        </p:txBody>
      </p:sp>
      <p:sp>
        <p:nvSpPr>
          <p:cNvPr id="13" name="文本框 12"/>
          <p:cNvSpPr txBox="1"/>
          <p:nvPr>
            <p:custDataLst>
              <p:tags r:id="rId9"/>
            </p:custDataLst>
          </p:nvPr>
        </p:nvSpPr>
        <p:spPr>
          <a:xfrm>
            <a:off x="309563" y="3790633"/>
            <a:ext cx="6616065" cy="607695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pPr marR="0" defTabSz="914400" eaLnBrk="1" hangingPunct="1">
              <a:lnSpc>
                <a:spcPct val="120000"/>
              </a:lnSpc>
              <a:buClrTx/>
              <a:buSzTx/>
              <a:buFontTx/>
              <a:defRPr/>
            </a:pPr>
            <a:r>
              <a:rPr kumimoji="0" lang="zh-CN" altLang="en-US" sz="2800" b="1" kern="1200" cap="none" spc="0" normalizeH="0" baseline="0" noProof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（</a:t>
            </a:r>
            <a:r>
              <a:rPr kumimoji="0" lang="en-US" altLang="zh-CN" sz="2800" b="1" kern="1200" cap="none" spc="0" normalizeH="0" baseline="0" noProof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kumimoji="0" lang="zh-CN" altLang="en-US" sz="2800" b="1" kern="1200" cap="none" spc="0" normalizeH="0" baseline="0" noProof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）只有</a:t>
            </a:r>
            <a:r>
              <a:rPr kumimoji="0" lang="en-US" altLang="zh-CN" sz="2800" b="1" kern="1200" cap="none" spc="0" normalizeH="0" baseline="0" noProof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kumimoji="0" lang="zh-CN" altLang="en-US" sz="2800" b="1" kern="1200" cap="none" spc="0" normalizeH="0" baseline="0" noProof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个面涂色的正方体有多少个？</a:t>
            </a:r>
            <a:endParaRPr kumimoji="0" lang="zh-CN" altLang="en-US" sz="2800" b="1" kern="1200" cap="none" spc="0" normalizeH="0" baseline="0" noProof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文本框 13"/>
          <p:cNvSpPr txBox="1"/>
          <p:nvPr>
            <p:custDataLst>
              <p:tags r:id="rId10"/>
            </p:custDataLst>
          </p:nvPr>
        </p:nvSpPr>
        <p:spPr>
          <a:xfrm>
            <a:off x="1981200" y="4350385"/>
            <a:ext cx="2148205" cy="607695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pPr marR="0" algn="l" defTabSz="914400" eaLnBrk="1" hangingPunct="1">
              <a:lnSpc>
                <a:spcPct val="120000"/>
              </a:lnSpc>
              <a:buClrTx/>
              <a:buSzTx/>
              <a:buFontTx/>
              <a:defRPr/>
            </a:pPr>
            <a:r>
              <a:rPr lang="zh-CN" altLang="en-US" sz="2800" b="1" noProof="0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答：有</a:t>
            </a:r>
            <a:r>
              <a:rPr kumimoji="0" lang="en-US" altLang="zh-CN" sz="2800" b="1" kern="1200" cap="none" spc="0" normalizeH="0" baseline="0" noProof="0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6</a:t>
            </a:r>
            <a:r>
              <a:rPr kumimoji="0" lang="zh-CN" altLang="en-US" sz="2800" b="1" kern="1200" cap="none" spc="0" normalizeH="0" baseline="0" noProof="0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个</a:t>
            </a:r>
            <a:r>
              <a:rPr lang="zh-CN" altLang="en-US" sz="2800" b="1" noProof="0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。</a:t>
            </a:r>
            <a:endParaRPr kumimoji="0" lang="zh-CN" altLang="en-US" sz="2800" b="1" kern="1200" cap="none" spc="0" normalizeH="0" baseline="30000" noProof="0" dirty="0">
              <a:solidFill>
                <a:srgbClr val="FF0000"/>
              </a:solidFill>
              <a:latin typeface="Times New Roman" panose="02020603050405020304" pitchFamily="18" charset="0"/>
              <a:ea typeface="楷体" panose="02010609060101010101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2" grpId="0"/>
      <p:bldP spid="11" grpId="0"/>
      <p:bldP spid="13" grpId="0"/>
      <p:bldP spid="14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8673" name="文本框 1"/>
          <p:cNvSpPr txBox="1"/>
          <p:nvPr/>
        </p:nvSpPr>
        <p:spPr>
          <a:xfrm>
            <a:off x="596265" y="433705"/>
            <a:ext cx="7832090" cy="1899285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pPr algn="just" eaLnBrk="1" hangingPunct="1">
              <a:lnSpc>
                <a:spcPct val="140000"/>
              </a:lnSpc>
              <a:defRPr/>
            </a:pPr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15.</a:t>
            </a:r>
            <a:r>
              <a:rPr lang="zh-CN" altLang="en-US" sz="2800" b="1" baseline="300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* </a:t>
            </a: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一个正方形的内部有一个四分之一圆（涂色部分）。已知正方形的面积是</a:t>
            </a:r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10cm</a:t>
            </a:r>
            <a:r>
              <a:rPr lang="en-US" altLang="zh-CN" sz="2800" b="1" baseline="300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2</a:t>
            </a: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，涂色部分的面积是多少？</a:t>
            </a:r>
            <a:endParaRPr lang="zh-CN" alt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8674" name="图片 2"/>
          <p:cNvPicPr>
            <a:picLocks noChangeAspect="1"/>
          </p:cNvPicPr>
          <p:nvPr/>
        </p:nvPicPr>
        <p:blipFill>
          <a:blip r:embed="rId1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6523038" y="2244725"/>
            <a:ext cx="1825625" cy="185102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4" name="文本框 3"/>
          <p:cNvSpPr txBox="1"/>
          <p:nvPr/>
        </p:nvSpPr>
        <p:spPr>
          <a:xfrm>
            <a:off x="1143000" y="2495233"/>
            <a:ext cx="4318000" cy="60769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pPr>
              <a:lnSpc>
                <a:spcPct val="120000"/>
              </a:lnSpc>
              <a:buSzTx/>
              <a:buFontTx/>
            </a:pP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3.14×10÷4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＝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7.85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（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cm</a:t>
            </a:r>
            <a:r>
              <a:rPr lang="en-US" altLang="zh-CN" sz="2800" b="1" baseline="30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）</a:t>
            </a:r>
            <a:endParaRPr lang="zh-CN" altLang="en-US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762000" y="3293745"/>
            <a:ext cx="5307330" cy="60769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pPr>
              <a:lnSpc>
                <a:spcPct val="120000"/>
              </a:lnSpc>
              <a:buSzTx/>
              <a:buFontTx/>
            </a:pP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答：涂色部分的面积是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7.85cm</a:t>
            </a:r>
            <a:r>
              <a:rPr lang="en-US" altLang="zh-CN" sz="2800" b="1" baseline="30000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2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。</a:t>
            </a:r>
            <a:endParaRPr lang="zh-CN" altLang="en-US" sz="2800" b="1" dirty="0">
              <a:solidFill>
                <a:srgbClr val="FF0000"/>
              </a:solidFill>
              <a:latin typeface="Times New Roman" panose="02020603050405020304" pitchFamily="18" charset="0"/>
              <a:ea typeface="楷体" panose="02010609060101010101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9697" name="文本框 1"/>
          <p:cNvSpPr txBox="1"/>
          <p:nvPr/>
        </p:nvSpPr>
        <p:spPr>
          <a:xfrm>
            <a:off x="380683" y="514033"/>
            <a:ext cx="8178800" cy="2030095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pPr algn="just" eaLnBrk="1" hangingPunct="1">
              <a:lnSpc>
                <a:spcPct val="150000"/>
              </a:lnSpc>
              <a:defRPr/>
            </a:pPr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16.</a:t>
            </a:r>
            <a:r>
              <a:rPr lang="zh-CN" altLang="en-US" sz="2800" b="1" baseline="300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* </a:t>
            </a: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用一根长</a:t>
            </a:r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24cm</a:t>
            </a: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的铁丝围一个长方体（或正方体）框架。在这个长方体的表面糊一层纸，怎样围框架用纸最多？</a:t>
            </a:r>
            <a:endParaRPr lang="zh-CN" alt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3276600" y="2495550"/>
            <a:ext cx="2922905" cy="650875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pPr>
              <a:lnSpc>
                <a:spcPct val="130000"/>
              </a:lnSpc>
              <a:buSzTx/>
              <a:buFontTx/>
            </a:pP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24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÷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12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＝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2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（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cm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）</a:t>
            </a:r>
            <a:endParaRPr lang="zh-CN" altLang="en-US" sz="2800" b="1" dirty="0">
              <a:solidFill>
                <a:srgbClr val="FF0000"/>
              </a:solidFill>
              <a:latin typeface="Times New Roman" panose="02020603050405020304" pitchFamily="18" charset="0"/>
              <a:ea typeface="楷体" panose="02010609060101010101" charset="-122"/>
              <a:cs typeface="Times New Roman" panose="02020603050405020304" pitchFamily="18" charset="0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838200" y="3257550"/>
            <a:ext cx="7272020" cy="6508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algn="l">
              <a:lnSpc>
                <a:spcPct val="130000"/>
              </a:lnSpc>
              <a:buSzTx/>
              <a:buFontTx/>
            </a:pP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答：围成一个棱长为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2cm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的正方体用的纸最多。</a:t>
            </a:r>
            <a:endParaRPr lang="zh-CN" altLang="en-US" sz="2800" b="1" dirty="0">
              <a:solidFill>
                <a:srgbClr val="FF0000"/>
              </a:solidFill>
              <a:latin typeface="Times New Roman" panose="02020603050405020304" pitchFamily="18" charset="0"/>
              <a:ea typeface="楷体" panose="02010609060101010101" charset="-122"/>
              <a:cs typeface="Times New Roman" panose="02020603050405020304" pitchFamily="18" charset="0"/>
              <a:sym typeface="+mn-ea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文本框 2"/>
          <p:cNvSpPr txBox="1"/>
          <p:nvPr/>
        </p:nvSpPr>
        <p:spPr>
          <a:xfrm>
            <a:off x="481013" y="506413"/>
            <a:ext cx="7957185" cy="607695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pPr marR="0" defTabSz="914400" eaLnBrk="1" hangingPunct="1">
              <a:lnSpc>
                <a:spcPct val="120000"/>
              </a:lnSpc>
              <a:buClrTx/>
              <a:buSzTx/>
              <a:buFontTx/>
              <a:defRPr/>
            </a:pPr>
            <a:r>
              <a:rPr kumimoji="0" lang="en-US" altLang="zh-CN" sz="2800" b="1" kern="1200" cap="none" spc="0" normalizeH="0" baseline="0" noProof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</a:t>
            </a:r>
            <a:r>
              <a:rPr kumimoji="0" lang="zh-CN" altLang="en-US" sz="2800" b="1" kern="1200" cap="none" spc="0" normalizeH="0" baseline="0" noProof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判断</a:t>
            </a:r>
            <a:r>
              <a:rPr kumimoji="0" lang="zh-CN" sz="2800" b="1" kern="1200" cap="none" spc="0" normalizeH="0" baseline="0" noProof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下面的说法是否正确，并说一说你的理由。</a:t>
            </a:r>
            <a:endParaRPr kumimoji="0" lang="zh-CN" sz="2800" b="1" kern="1200" cap="none" spc="0" normalizeH="0" baseline="0" noProof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407670" y="1114108"/>
            <a:ext cx="7886700" cy="332295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marR="0" defTabSz="914400" eaLnBrk="1" hangingPunct="1">
              <a:lnSpc>
                <a:spcPct val="150000"/>
              </a:lnSpc>
              <a:buClrTx/>
              <a:buSzTx/>
              <a:buFontTx/>
              <a:defRPr/>
            </a:pPr>
            <a:r>
              <a:rPr kumimoji="0" lang="zh-CN" altLang="en-US" sz="2800" b="1" kern="1200" cap="none" spc="0" normalizeH="0" baseline="0" noProof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（</a:t>
            </a:r>
            <a:r>
              <a:rPr kumimoji="0" lang="en-US" altLang="zh-CN" sz="2800" b="1" kern="1200" cap="none" spc="0" normalizeH="0" baseline="0" noProof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kumimoji="0" lang="zh-CN" altLang="en-US" sz="2800" b="1" kern="1200" cap="none" spc="0" normalizeH="0" baseline="0" noProof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）大于</a:t>
            </a:r>
            <a:r>
              <a:rPr kumimoji="0" lang="en-US" altLang="zh-CN" sz="2800" b="1" kern="1200" cap="none" spc="0" normalizeH="0" baseline="0" noProof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90°</a:t>
            </a:r>
            <a:r>
              <a:rPr kumimoji="0" lang="zh-CN" altLang="en-US" sz="2800" b="1" kern="1200" cap="none" spc="0" normalizeH="0" baseline="0" noProof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的角就是钝角。</a:t>
            </a:r>
            <a:endParaRPr kumimoji="0" lang="zh-CN" altLang="en-US" sz="2800" b="1" kern="1200" cap="none" spc="0" normalizeH="0" baseline="0" noProof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R="0" defTabSz="914400" eaLnBrk="1" hangingPunct="1">
              <a:lnSpc>
                <a:spcPct val="150000"/>
              </a:lnSpc>
              <a:buClrTx/>
              <a:buSzTx/>
              <a:buFontTx/>
              <a:defRPr/>
            </a:pPr>
            <a:r>
              <a:rPr kumimoji="0" lang="zh-CN" altLang="en-US" sz="2800" b="1" kern="1200" cap="none" spc="0" normalizeH="0" baseline="0" noProof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（</a:t>
            </a:r>
            <a:r>
              <a:rPr kumimoji="0" lang="en-US" altLang="zh-CN" sz="2800" b="1" kern="1200" cap="none" spc="0" normalizeH="0" baseline="0" noProof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kumimoji="0" lang="zh-CN" altLang="en-US" sz="2800" b="1" kern="1200" cap="none" spc="0" normalizeH="0" baseline="0" noProof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）两条直线相交构成的</a:t>
            </a:r>
            <a:r>
              <a:rPr kumimoji="0" lang="en-US" altLang="zh-CN" sz="2800" b="1" kern="1200" cap="none" spc="0" normalizeH="0" baseline="0" noProof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kumimoji="0" lang="zh-CN" altLang="en-US" sz="2800" b="1" kern="1200" cap="none" spc="0" normalizeH="0" baseline="0" noProof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个角中如果有一个角是直角，那么其他</a:t>
            </a:r>
            <a:r>
              <a:rPr kumimoji="0" lang="en-US" altLang="zh-CN" sz="2800" b="1" kern="1200" cap="none" spc="0" normalizeH="0" baseline="0" noProof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kumimoji="0" lang="zh-CN" altLang="en-US" sz="2800" b="1" kern="1200" cap="none" spc="0" normalizeH="0" baseline="0" noProof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个角也是直角。</a:t>
            </a:r>
            <a:endParaRPr kumimoji="0" lang="en-US" altLang="zh-CN" sz="2800" b="1" kern="1200" cap="none" spc="0" normalizeH="0" baseline="0" noProof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03275" marR="0" indent="-803275" defTabSz="914400" eaLnBrk="1" hangingPunct="1">
              <a:lnSpc>
                <a:spcPct val="150000"/>
              </a:lnSpc>
              <a:buClrTx/>
              <a:buSzTx/>
              <a:buFontTx/>
              <a:defRPr/>
            </a:pPr>
            <a:r>
              <a:rPr kumimoji="0" lang="zh-CN" altLang="en-US" sz="2800" b="1" kern="1200" cap="none" spc="0" normalizeH="0" baseline="0" noProof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（</a:t>
            </a:r>
            <a:r>
              <a:rPr kumimoji="0" lang="en-US" altLang="zh-CN" sz="2800" b="1" kern="1200" cap="none" spc="0" normalizeH="0" baseline="0" noProof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kumimoji="0" lang="zh-CN" altLang="en-US" sz="2800" b="1" kern="1200" cap="none" spc="0" normalizeH="0" baseline="0" noProof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）任何两个等底、等高的三角形都能拼成一个</a:t>
            </a:r>
            <a:endParaRPr kumimoji="0" lang="zh-CN" altLang="en-US" sz="2800" b="1" kern="1200" cap="none" spc="0" normalizeH="0" baseline="0" noProof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03275" marR="0" indent="-803275" defTabSz="914400" eaLnBrk="1" hangingPunct="1">
              <a:lnSpc>
                <a:spcPct val="150000"/>
              </a:lnSpc>
              <a:buClrTx/>
              <a:buSzTx/>
              <a:buFontTx/>
              <a:defRPr/>
            </a:pPr>
            <a:r>
              <a:rPr kumimoji="0" lang="zh-CN" altLang="en-US" sz="2800" b="1" kern="1200" cap="none" spc="0" normalizeH="0" baseline="0" noProof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平行四边形。</a:t>
            </a:r>
            <a:endParaRPr kumimoji="0" lang="zh-CN" altLang="en-US" sz="2800" b="1" kern="1200" cap="none" spc="0" normalizeH="0" baseline="0" noProof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5609273" y="1235710"/>
            <a:ext cx="546100" cy="560388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pPr marR="0" defTabSz="914400" eaLnBrk="1" hangingPunct="1">
              <a:lnSpc>
                <a:spcPct val="120000"/>
              </a:lnSpc>
              <a:buClrTx/>
              <a:buSzTx/>
              <a:buFontTx/>
              <a:defRPr/>
            </a:pPr>
            <a:r>
              <a:rPr kumimoji="0" lang="en-US" altLang="zh-CN" sz="2800" b="1" kern="1200" cap="none" spc="0" normalizeH="0" baseline="0" noProof="0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+mn-cs"/>
              </a:rPr>
              <a:t>×</a:t>
            </a:r>
            <a:endParaRPr kumimoji="0" lang="en-US" altLang="zh-CN" sz="2800" b="1" kern="1200" cap="none" spc="0" normalizeH="0" baseline="0" noProof="0" dirty="0">
              <a:solidFill>
                <a:srgbClr val="FF0000"/>
              </a:solidFill>
              <a:latin typeface="Times New Roman" panose="02020603050405020304" pitchFamily="18" charset="0"/>
              <a:ea typeface="黑体" panose="02010609060101010101" pitchFamily="2" charset="-122"/>
              <a:cs typeface="+mn-cs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7144068" y="2495550"/>
            <a:ext cx="377825" cy="607695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pPr marR="0" defTabSz="914400" eaLnBrk="1" hangingPunct="1">
              <a:lnSpc>
                <a:spcPct val="120000"/>
              </a:lnSpc>
              <a:buClrTx/>
              <a:buSzTx/>
              <a:buFontTx/>
              <a:defRPr/>
            </a:pPr>
            <a:r>
              <a:rPr kumimoji="0" lang="en-US" sz="2800" b="1" kern="1200" cap="none" spc="0" normalizeH="0" baseline="0" noProof="0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√</a:t>
            </a:r>
            <a:endParaRPr kumimoji="0" lang="en-US" sz="2800" b="1" kern="1200" cap="none" spc="0" normalizeH="0" baseline="0" noProof="0" dirty="0">
              <a:solidFill>
                <a:srgbClr val="FF0000"/>
              </a:solidFill>
              <a:latin typeface="Times New Roman" panose="02020603050405020304" pitchFamily="18" charset="0"/>
              <a:ea typeface="黑体" panose="0201060906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2742883" y="3790950"/>
            <a:ext cx="546100" cy="560388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pPr marR="0" defTabSz="914400" eaLnBrk="1" hangingPunct="1">
              <a:lnSpc>
                <a:spcPct val="120000"/>
              </a:lnSpc>
              <a:buClrTx/>
              <a:buSzTx/>
              <a:buFontTx/>
              <a:defRPr/>
            </a:pPr>
            <a:r>
              <a:rPr kumimoji="0" lang="en-US" altLang="zh-CN" sz="2800" b="1" kern="1200" cap="none" spc="0" normalizeH="0" baseline="0" noProof="0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+mn-cs"/>
              </a:rPr>
              <a:t>×</a:t>
            </a:r>
            <a:endParaRPr kumimoji="0" lang="en-US" altLang="zh-CN" sz="2800" b="1" kern="1200" cap="none" spc="0" normalizeH="0" baseline="0" noProof="0" dirty="0">
              <a:solidFill>
                <a:srgbClr val="FF0000"/>
              </a:solidFill>
              <a:latin typeface="Times New Roman" panose="02020603050405020304" pitchFamily="18" charset="0"/>
              <a:ea typeface="黑体" panose="02010609060101010101" pitchFamily="2" charset="-122"/>
              <a:cs typeface="+mn-cs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2" grpId="0"/>
      <p:bldP spid="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4" name="文本框 13"/>
          <p:cNvSpPr txBox="1"/>
          <p:nvPr>
            <p:custDataLst>
              <p:tags r:id="rId1"/>
            </p:custDataLst>
          </p:nvPr>
        </p:nvSpPr>
        <p:spPr>
          <a:xfrm>
            <a:off x="533197" y="806009"/>
            <a:ext cx="7682865" cy="3322955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pPr eaLnBrk="1" hangingPunct="1">
              <a:lnSpc>
                <a:spcPct val="150000"/>
              </a:lnSpc>
              <a:defRPr/>
            </a:pPr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在括号里填上合适的计量单位。</a:t>
            </a:r>
            <a:endParaRPr lang="en-US" altLang="zh-CN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150000"/>
              </a:lnSpc>
              <a:defRPr/>
            </a:pP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（</a:t>
            </a:r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）北京至上海的高速铁路长约</a:t>
            </a:r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1318</a:t>
            </a: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（      ）。</a:t>
            </a:r>
            <a:endParaRPr lang="en-US" altLang="zh-CN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150000"/>
              </a:lnSpc>
              <a:defRPr/>
            </a:pP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（</a:t>
            </a:r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）足球场的面积约为</a:t>
            </a:r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7500</a:t>
            </a: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（      ）。</a:t>
            </a:r>
            <a:endParaRPr lang="en-US" altLang="zh-CN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150000"/>
              </a:lnSpc>
              <a:defRPr/>
            </a:pP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（</a:t>
            </a:r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）东北虎的体重可达</a:t>
            </a:r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320</a:t>
            </a: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（      ）。</a:t>
            </a:r>
            <a:endParaRPr lang="en-US" altLang="zh-CN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150000"/>
              </a:lnSpc>
              <a:defRPr/>
            </a:pP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（</a:t>
            </a:r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）小虹家的冰箱容积有</a:t>
            </a:r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240</a:t>
            </a: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（     ）。</a:t>
            </a:r>
            <a:endParaRPr lang="zh-CN" alt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文本框 14"/>
          <p:cNvSpPr txBox="1"/>
          <p:nvPr>
            <p:custDataLst>
              <p:tags r:id="rId2"/>
            </p:custDataLst>
          </p:nvPr>
        </p:nvSpPr>
        <p:spPr>
          <a:xfrm>
            <a:off x="6858192" y="1546956"/>
            <a:ext cx="676275" cy="607695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pPr eaLnBrk="1" hangingPunct="1">
              <a:lnSpc>
                <a:spcPct val="120000"/>
              </a:lnSpc>
              <a:defRPr/>
            </a:pP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km</a:t>
            </a:r>
            <a:endParaRPr lang="en-US" altLang="zh-CN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文本框 15"/>
          <p:cNvSpPr txBox="1"/>
          <p:nvPr>
            <p:custDataLst>
              <p:tags r:id="rId3"/>
            </p:custDataLst>
          </p:nvPr>
        </p:nvSpPr>
        <p:spPr>
          <a:xfrm>
            <a:off x="5463288" y="2145281"/>
            <a:ext cx="594360" cy="607695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pPr eaLnBrk="1" hangingPunct="1">
              <a:lnSpc>
                <a:spcPct val="120000"/>
              </a:lnSpc>
              <a:defRPr/>
            </a:pP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altLang="zh-CN" sz="2800" b="1" baseline="30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zh-CN" altLang="en-US" sz="2800" b="1" baseline="30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文本框 16"/>
          <p:cNvSpPr txBox="1"/>
          <p:nvPr>
            <p:custDataLst>
              <p:tags r:id="rId4"/>
            </p:custDataLst>
          </p:nvPr>
        </p:nvSpPr>
        <p:spPr>
          <a:xfrm>
            <a:off x="5263228" y="2780569"/>
            <a:ext cx="558165" cy="607695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pPr eaLnBrk="1" hangingPunct="1">
              <a:lnSpc>
                <a:spcPct val="120000"/>
              </a:lnSpc>
              <a:defRPr/>
            </a:pP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kg</a:t>
            </a:r>
            <a:endParaRPr lang="en-US" altLang="zh-CN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文本框 17"/>
          <p:cNvSpPr txBox="1"/>
          <p:nvPr>
            <p:custDataLst>
              <p:tags r:id="rId5"/>
            </p:custDataLst>
          </p:nvPr>
        </p:nvSpPr>
        <p:spPr>
          <a:xfrm>
            <a:off x="5628387" y="3460529"/>
            <a:ext cx="420370" cy="607695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pPr eaLnBrk="1" hangingPunct="1">
              <a:lnSpc>
                <a:spcPct val="120000"/>
              </a:lnSpc>
              <a:defRPr/>
            </a:pP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endParaRPr lang="en-US" altLang="zh-CN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6" grpId="0"/>
      <p:bldP spid="17" grpId="0"/>
      <p:bldP spid="1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4337" name="文本框 1"/>
          <p:cNvSpPr txBox="1"/>
          <p:nvPr/>
        </p:nvSpPr>
        <p:spPr>
          <a:xfrm>
            <a:off x="685483" y="741363"/>
            <a:ext cx="4739640" cy="60769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pPr>
              <a:lnSpc>
                <a:spcPct val="120000"/>
              </a:lnSpc>
              <a:buSzTx/>
              <a:buFontTx/>
            </a:pPr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</a:t>
            </a: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估计下面这片树叶的面积。</a:t>
            </a:r>
            <a:endParaRPr lang="zh-CN" alt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文本框 10"/>
          <p:cNvSpPr txBox="1"/>
          <p:nvPr/>
        </p:nvSpPr>
        <p:spPr>
          <a:xfrm>
            <a:off x="4013200" y="1863725"/>
            <a:ext cx="4479925" cy="60769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pPr>
              <a:lnSpc>
                <a:spcPct val="120000"/>
              </a:lnSpc>
              <a:buSzTx/>
              <a:buFontTx/>
            </a:pP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11＋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（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18÷2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）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＝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（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cm</a:t>
            </a:r>
            <a:r>
              <a:rPr lang="en-US" altLang="zh-CN" sz="2800" b="1" baseline="30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）</a:t>
            </a:r>
            <a:endParaRPr lang="zh-CN" altLang="en-US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4876800" y="2647633"/>
            <a:ext cx="2019300" cy="53403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pPr>
              <a:lnSpc>
                <a:spcPct val="120000"/>
              </a:lnSpc>
              <a:buSzTx/>
              <a:buFontTx/>
            </a:pPr>
            <a:r>
              <a:rPr lang="zh-CN" altLang="zh-CN" sz="2400" b="1" dirty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</a:rPr>
              <a:t>（合理即可）</a:t>
            </a:r>
            <a:endParaRPr lang="zh-CN" altLang="zh-CN" sz="2400" b="1" dirty="0">
              <a:solidFill>
                <a:srgbClr val="FF0000"/>
              </a:solidFill>
              <a:latin typeface="楷体" panose="02010609060101010101" charset="-122"/>
              <a:ea typeface="楷体" panose="02010609060101010101" charset="-122"/>
            </a:endParaRPr>
          </a:p>
        </p:txBody>
      </p:sp>
      <p:grpSp>
        <p:nvGrpSpPr>
          <p:cNvPr id="6" name="组合 5"/>
          <p:cNvGrpSpPr/>
          <p:nvPr/>
        </p:nvGrpSpPr>
        <p:grpSpPr>
          <a:xfrm>
            <a:off x="685800" y="1920875"/>
            <a:ext cx="3011805" cy="2291080"/>
            <a:chOff x="1873" y="3025"/>
            <a:chExt cx="4743" cy="3608"/>
          </a:xfrm>
        </p:grpSpPr>
        <p:pic>
          <p:nvPicPr>
            <p:cNvPr id="14338" name="图片 2"/>
            <p:cNvPicPr>
              <a:picLocks noChangeAspect="1"/>
            </p:cNvPicPr>
            <p:nvPr/>
          </p:nvPicPr>
          <p:blipFill>
            <a:blip r:embed="rId1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r="23162"/>
            <a:stretch>
              <a:fillRect/>
            </a:stretch>
          </p:blipFill>
          <p:spPr>
            <a:xfrm>
              <a:off x="1873" y="3025"/>
              <a:ext cx="3647" cy="3608"/>
            </a:xfrm>
            <a:prstGeom prst="rect">
              <a:avLst/>
            </a:prstGeom>
            <a:noFill/>
            <a:ln w="9525">
              <a:noFill/>
            </a:ln>
          </p:spPr>
        </p:pic>
        <p:sp>
          <p:nvSpPr>
            <p:cNvPr id="4" name="矩形 3"/>
            <p:cNvSpPr/>
            <p:nvPr/>
          </p:nvSpPr>
          <p:spPr>
            <a:xfrm>
              <a:off x="5760" y="6090"/>
              <a:ext cx="454" cy="454"/>
            </a:xfrm>
            <a:prstGeom prst="rect">
              <a:avLst/>
            </a:prstGeom>
            <a:noFill/>
            <a:ln>
              <a:solidFill>
                <a:srgbClr val="FFC000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C000"/>
                  </a:solidFill>
                </a14:hiddenFill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5" name="文本框 4"/>
            <p:cNvSpPr txBox="1"/>
            <p:nvPr/>
          </p:nvSpPr>
          <p:spPr>
            <a:xfrm>
              <a:off x="5400" y="5462"/>
              <a:ext cx="1216" cy="628"/>
            </a:xfrm>
            <a:prstGeom prst="rect">
              <a:avLst/>
            </a:prstGeom>
            <a:noFill/>
          </p:spPr>
          <p:txBody>
            <a:bodyPr wrap="square" rtlCol="0" anchor="t">
              <a:spAutoFit/>
            </a:bodyPr>
            <a:p>
              <a:r>
                <a:rPr lang="en-US" altLang="zh-CN" sz="20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  <a:sym typeface="+mn-ea"/>
                </a:rPr>
                <a:t>1cm</a:t>
              </a:r>
              <a:r>
                <a:rPr lang="en-US" altLang="zh-CN" sz="2000" b="1" baseline="300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  <a:sym typeface="+mn-ea"/>
                </a:rPr>
                <a:t>2</a:t>
              </a:r>
              <a:endParaRPr lang="en-US" altLang="zh-CN" sz="2000" b="1" baseline="30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endParaRP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文本框 1"/>
          <p:cNvSpPr txBox="1"/>
          <p:nvPr/>
        </p:nvSpPr>
        <p:spPr>
          <a:xfrm>
            <a:off x="381000" y="361950"/>
            <a:ext cx="7242175" cy="607695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pPr marR="0" defTabSz="914400" eaLnBrk="1" hangingPunct="1">
              <a:lnSpc>
                <a:spcPct val="120000"/>
              </a:lnSpc>
              <a:buClrTx/>
              <a:buSzTx/>
              <a:buFontTx/>
              <a:defRPr/>
            </a:pPr>
            <a:r>
              <a:rPr kumimoji="0" lang="en-US" altLang="zh-CN" sz="2800" b="1" kern="1200" cap="none" spc="0" normalizeH="0" baseline="0" noProof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</a:t>
            </a:r>
            <a:r>
              <a:rPr kumimoji="0" lang="zh-CN" altLang="en-US" sz="2800" b="1" kern="1200" cap="none" spc="0" normalizeH="0" baseline="0" noProof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每一组中两个图形的周长相等吗？面积呢？</a:t>
            </a:r>
            <a:endParaRPr kumimoji="0" lang="zh-CN" altLang="en-US" sz="2800" b="1" kern="1200" cap="none" spc="0" normalizeH="0" baseline="0" noProof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4" name="图片 2"/>
          <p:cNvPicPr>
            <a:picLocks noChangeAspect="1"/>
          </p:cNvPicPr>
          <p:nvPr/>
        </p:nvPicPr>
        <p:blipFill>
          <a:blip r:embed="rId1">
            <a:clrChange>
              <a:clrFrom>
                <a:srgbClr val="BEA6AD">
                  <a:alpha val="100000"/>
                </a:srgbClr>
              </a:clrFrom>
              <a:clrTo>
                <a:srgbClr val="BEA6AD">
                  <a:alpha val="100000"/>
                  <a:alpha val="0"/>
                </a:srgbClr>
              </a:clrTo>
            </a:clrChange>
          </a:blip>
          <a:srcRect r="60068"/>
          <a:stretch>
            <a:fillRect/>
          </a:stretch>
        </p:blipFill>
        <p:spPr>
          <a:xfrm>
            <a:off x="1296670" y="1285240"/>
            <a:ext cx="2414270" cy="221932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35" name="图片 2"/>
          <p:cNvPicPr>
            <a:picLocks noChangeAspect="1"/>
          </p:cNvPicPr>
          <p:nvPr/>
        </p:nvPicPr>
        <p:blipFill>
          <a:blip r:embed="rId1"/>
          <a:srcRect l="56832"/>
          <a:stretch>
            <a:fillRect/>
          </a:stretch>
        </p:blipFill>
        <p:spPr>
          <a:xfrm>
            <a:off x="4605337" y="1285240"/>
            <a:ext cx="2626043" cy="221932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36" name="文本框 35"/>
          <p:cNvSpPr txBox="1"/>
          <p:nvPr/>
        </p:nvSpPr>
        <p:spPr>
          <a:xfrm>
            <a:off x="1624013" y="3719513"/>
            <a:ext cx="1970405" cy="607695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pPr marR="0" defTabSz="914400" eaLnBrk="1" hangingPunct="1">
              <a:lnSpc>
                <a:spcPct val="120000"/>
              </a:lnSpc>
              <a:buClrTx/>
              <a:buSzTx/>
              <a:buFontTx/>
              <a:defRPr/>
            </a:pPr>
            <a:r>
              <a:rPr kumimoji="0" lang="zh-CN" altLang="en-US" sz="2800" b="1" kern="1200" cap="none" spc="0" normalizeH="0" baseline="0" noProof="0" dirty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+mn-cs"/>
              </a:rPr>
              <a:t>周长不相等</a:t>
            </a:r>
            <a:endParaRPr kumimoji="0" lang="zh-CN" altLang="en-US" sz="2800" b="1" kern="1200" cap="none" spc="0" normalizeH="0" baseline="0" noProof="0" dirty="0">
              <a:solidFill>
                <a:srgbClr val="FF0000"/>
              </a:solidFill>
              <a:latin typeface="楷体" panose="02010609060101010101" charset="-122"/>
              <a:ea typeface="楷体" panose="02010609060101010101" charset="-122"/>
              <a:cs typeface="+mn-cs"/>
            </a:endParaRPr>
          </a:p>
        </p:txBody>
      </p:sp>
      <p:sp>
        <p:nvSpPr>
          <p:cNvPr id="37" name="文本框 36"/>
          <p:cNvSpPr txBox="1"/>
          <p:nvPr/>
        </p:nvSpPr>
        <p:spPr>
          <a:xfrm>
            <a:off x="1735773" y="4327208"/>
            <a:ext cx="1627188" cy="560388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pPr marR="0" defTabSz="914400" eaLnBrk="1" hangingPunct="1">
              <a:lnSpc>
                <a:spcPct val="120000"/>
              </a:lnSpc>
              <a:buClrTx/>
              <a:buSzTx/>
              <a:buFontTx/>
              <a:defRPr/>
            </a:pPr>
            <a:r>
              <a:rPr kumimoji="0" lang="zh-CN" altLang="en-US" sz="2800" b="1" kern="1200" cap="none" spc="0" normalizeH="0" baseline="0" noProof="0" dirty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+mn-cs"/>
              </a:rPr>
              <a:t>面积相等</a:t>
            </a:r>
            <a:endParaRPr kumimoji="0" lang="zh-CN" altLang="en-US" sz="2800" b="1" kern="1200" cap="none" spc="0" normalizeH="0" baseline="0" noProof="0" dirty="0">
              <a:solidFill>
                <a:srgbClr val="FF0000"/>
              </a:solidFill>
              <a:latin typeface="楷体" panose="02010609060101010101" charset="-122"/>
              <a:ea typeface="楷体" panose="02010609060101010101" charset="-122"/>
              <a:cs typeface="+mn-cs"/>
            </a:endParaRPr>
          </a:p>
        </p:txBody>
      </p:sp>
      <p:sp>
        <p:nvSpPr>
          <p:cNvPr id="38" name="文本框 37"/>
          <p:cNvSpPr txBox="1"/>
          <p:nvPr/>
        </p:nvSpPr>
        <p:spPr>
          <a:xfrm>
            <a:off x="5316538" y="3719513"/>
            <a:ext cx="1612900" cy="607695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pPr marR="0" defTabSz="914400" eaLnBrk="1" hangingPunct="1">
              <a:lnSpc>
                <a:spcPct val="120000"/>
              </a:lnSpc>
              <a:buClrTx/>
              <a:buSzTx/>
              <a:buFontTx/>
              <a:defRPr/>
            </a:pPr>
            <a:r>
              <a:rPr kumimoji="0" lang="zh-CN" altLang="en-US" sz="2800" b="1" kern="1200" cap="none" spc="0" normalizeH="0" baseline="0" noProof="0" dirty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+mn-cs"/>
              </a:rPr>
              <a:t>周长相等</a:t>
            </a:r>
            <a:endParaRPr kumimoji="0" lang="zh-CN" altLang="en-US" sz="2800" b="1" kern="1200" cap="none" spc="0" normalizeH="0" baseline="0" noProof="0" dirty="0">
              <a:solidFill>
                <a:srgbClr val="FF0000"/>
              </a:solidFill>
              <a:latin typeface="楷体" panose="02010609060101010101" charset="-122"/>
              <a:ea typeface="楷体" panose="02010609060101010101" charset="-122"/>
              <a:cs typeface="+mn-cs"/>
            </a:endParaRPr>
          </a:p>
        </p:txBody>
      </p:sp>
      <p:sp>
        <p:nvSpPr>
          <p:cNvPr id="39" name="文本框 38"/>
          <p:cNvSpPr txBox="1"/>
          <p:nvPr/>
        </p:nvSpPr>
        <p:spPr>
          <a:xfrm>
            <a:off x="5129213" y="4327208"/>
            <a:ext cx="1987550" cy="560388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pPr marR="0" defTabSz="914400" eaLnBrk="1" hangingPunct="1">
              <a:lnSpc>
                <a:spcPct val="120000"/>
              </a:lnSpc>
              <a:buClrTx/>
              <a:buSzTx/>
              <a:buFontTx/>
              <a:defRPr/>
            </a:pPr>
            <a:r>
              <a:rPr kumimoji="0" lang="zh-CN" altLang="en-US" sz="2800" b="1" kern="1200" cap="none" spc="0" normalizeH="0" baseline="0" noProof="0" dirty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+mn-cs"/>
              </a:rPr>
              <a:t>面积不相等</a:t>
            </a:r>
            <a:endParaRPr kumimoji="0" lang="zh-CN" altLang="en-US" sz="2800" b="1" kern="1200" cap="none" spc="0" normalizeH="0" baseline="0" noProof="0" dirty="0">
              <a:solidFill>
                <a:srgbClr val="FF0000"/>
              </a:solidFill>
              <a:latin typeface="楷体" panose="02010609060101010101" charset="-122"/>
              <a:ea typeface="楷体" panose="02010609060101010101" charset="-122"/>
              <a:cs typeface="+mn-cs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/>
      <p:bldP spid="37" grpId="0"/>
      <p:bldP spid="38" grpId="0"/>
      <p:bldP spid="3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6385" name="文本框 1"/>
          <p:cNvSpPr txBox="1"/>
          <p:nvPr/>
        </p:nvSpPr>
        <p:spPr>
          <a:xfrm>
            <a:off x="700088" y="438150"/>
            <a:ext cx="7308850" cy="1124585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p>
            <a:pPr>
              <a:lnSpc>
                <a:spcPct val="120000"/>
              </a:lnSpc>
              <a:buSzTx/>
              <a:buFontTx/>
            </a:pPr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5.</a:t>
            </a: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在方格纸上画出与给定的平行四边形面积相等的图形，你能画几个？你发现了什么？</a:t>
            </a:r>
            <a:endParaRPr lang="zh-CN" alt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6386" name="图片 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43000" y="1885633"/>
            <a:ext cx="6869113" cy="2170112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6387" name="文本框 3"/>
          <p:cNvSpPr txBox="1"/>
          <p:nvPr/>
        </p:nvSpPr>
        <p:spPr>
          <a:xfrm>
            <a:off x="2438083" y="4171633"/>
            <a:ext cx="4472940" cy="60769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pPr>
              <a:lnSpc>
                <a:spcPct val="120000"/>
              </a:lnSpc>
              <a:buSzTx/>
              <a:buFontTx/>
            </a:pPr>
            <a:r>
              <a:rPr lang="zh-CN" altLang="en-US" sz="2800" b="1" dirty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</a:rPr>
              <a:t>自己动手画一画，说一说。</a:t>
            </a:r>
            <a:endParaRPr lang="zh-CN" altLang="en-US" sz="2800" b="1" dirty="0">
              <a:solidFill>
                <a:srgbClr val="FF0000"/>
              </a:solidFill>
              <a:latin typeface="楷体" panose="02010609060101010101" charset="-122"/>
              <a:ea typeface="楷体" panose="02010609060101010101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文本框 1"/>
          <p:cNvSpPr txBox="1"/>
          <p:nvPr/>
        </p:nvSpPr>
        <p:spPr>
          <a:xfrm>
            <a:off x="269875" y="411480"/>
            <a:ext cx="8000365" cy="112458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marR="0" indent="-269875" defTabSz="914400">
              <a:lnSpc>
                <a:spcPct val="120000"/>
              </a:lnSpc>
              <a:buClrTx/>
              <a:buSzTx/>
              <a:buFontTx/>
              <a:defRPr/>
            </a:pPr>
            <a:r>
              <a:rPr kumimoji="0" lang="en-US" altLang="zh-CN" sz="2800" b="1" kern="1200" cap="none" spc="0" normalizeH="0" baseline="0" noProof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6.</a:t>
            </a:r>
            <a:r>
              <a:rPr kumimoji="0" lang="zh-CN" altLang="en-US" sz="2800" b="1" kern="1200" cap="none" spc="0" normalizeH="0" baseline="0" noProof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一个平行四边形和一个三角形等底、等高。已知平行四边形的面积是</a:t>
            </a:r>
            <a:r>
              <a:rPr kumimoji="0" lang="en-US" altLang="zh-CN" sz="2800" b="1" kern="1200" cap="none" spc="0" normalizeH="0" baseline="0" noProof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30cm</a:t>
            </a:r>
            <a:r>
              <a:rPr kumimoji="0" lang="en-US" altLang="zh-CN" sz="2800" b="1" kern="1200" cap="none" spc="0" normalizeH="0" baseline="30000" noProof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kumimoji="0" lang="zh-CN" altLang="en-US" sz="2800" b="1" kern="1200" cap="none" spc="0" normalizeH="0" baseline="0" noProof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，三角形的面积是多少？</a:t>
            </a:r>
            <a:endParaRPr kumimoji="0" lang="zh-CN" altLang="en-US" sz="2800" b="1" kern="1200" cap="none" spc="0" normalizeH="0" baseline="0" noProof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2906713" y="1960563"/>
            <a:ext cx="3071495" cy="607695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pPr marR="0" defTabSz="914400" eaLnBrk="1" hangingPunct="1">
              <a:lnSpc>
                <a:spcPct val="120000"/>
              </a:lnSpc>
              <a:buClrTx/>
              <a:buSzTx/>
              <a:buFontTx/>
              <a:defRPr/>
            </a:pPr>
            <a:r>
              <a:rPr kumimoji="0" lang="en-US" altLang="zh-CN" sz="2800" b="1" kern="1200" cap="none" spc="0" normalizeH="0" baseline="0" noProof="0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30÷2＝15</a:t>
            </a:r>
            <a:r>
              <a:rPr kumimoji="0" lang="zh-CN" altLang="en-US" sz="2800" b="1" kern="1200" cap="none" spc="0" normalizeH="0" baseline="0" noProof="0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（</a:t>
            </a:r>
            <a:r>
              <a:rPr kumimoji="0" lang="en-US" altLang="zh-CN" sz="2800" b="1" kern="1200" cap="none" spc="0" normalizeH="0" baseline="0" noProof="0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cm</a:t>
            </a:r>
            <a:r>
              <a:rPr kumimoji="0" lang="en-US" altLang="zh-CN" sz="2800" b="1" kern="1200" cap="none" spc="0" normalizeH="0" baseline="30000" noProof="0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2</a:t>
            </a:r>
            <a:r>
              <a:rPr kumimoji="0" lang="zh-CN" altLang="en-US" sz="2800" b="1" kern="1200" cap="none" spc="0" normalizeH="0" baseline="0" noProof="0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）</a:t>
            </a:r>
            <a:endParaRPr kumimoji="0" lang="zh-CN" altLang="en-US" sz="2800" b="1" kern="1200" cap="none" spc="0" normalizeH="0" baseline="0" noProof="0" dirty="0">
              <a:solidFill>
                <a:srgbClr val="FF0000"/>
              </a:solidFill>
              <a:latin typeface="Times New Roman" panose="02020603050405020304" pitchFamily="18" charset="0"/>
              <a:ea typeface="黑体" panose="0201060906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2260283" y="2773680"/>
            <a:ext cx="4683125" cy="607695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pPr marR="0" defTabSz="914400" eaLnBrk="1" hangingPunct="1">
              <a:lnSpc>
                <a:spcPct val="120000"/>
              </a:lnSpc>
              <a:buClrTx/>
              <a:buSzTx/>
              <a:buFontTx/>
              <a:defRPr/>
            </a:pPr>
            <a:r>
              <a:rPr kumimoji="0" lang="zh-CN" altLang="en-US" sz="2800" b="1" kern="1200" cap="none" spc="0" normalizeH="0" baseline="0" noProof="0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答：三角形的面积是</a:t>
            </a:r>
            <a:r>
              <a:rPr kumimoji="0" lang="en-US" altLang="zh-CN" sz="2800" b="1" kern="1200" cap="none" spc="0" normalizeH="0" baseline="0" noProof="0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15cm</a:t>
            </a:r>
            <a:r>
              <a:rPr kumimoji="0" lang="en-US" altLang="zh-CN" sz="2800" b="1" kern="1200" cap="none" spc="0" normalizeH="0" baseline="30000" noProof="0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2</a:t>
            </a:r>
            <a:r>
              <a:rPr kumimoji="0" lang="zh-CN" altLang="en-US" sz="2800" b="1" kern="1200" cap="none" spc="0" normalizeH="0" baseline="0" noProof="0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。</a:t>
            </a:r>
            <a:endParaRPr kumimoji="0" lang="zh-CN" altLang="en-US" sz="2800" b="1" kern="1200" cap="none" spc="0" normalizeH="0" baseline="0" noProof="0" dirty="0">
              <a:solidFill>
                <a:srgbClr val="FF0000"/>
              </a:solidFill>
              <a:latin typeface="Times New Roman" panose="02020603050405020304" pitchFamily="18" charset="0"/>
              <a:ea typeface="楷体" panose="02010609060101010101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文本框 2"/>
          <p:cNvSpPr txBox="1"/>
          <p:nvPr>
            <p:custDataLst>
              <p:tags r:id="rId1"/>
            </p:custDataLst>
          </p:nvPr>
        </p:nvSpPr>
        <p:spPr>
          <a:xfrm>
            <a:off x="533400" y="417830"/>
            <a:ext cx="8100695" cy="151257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algn="l" eaLnBrk="1" hangingPunct="1">
              <a:lnSpc>
                <a:spcPct val="110000"/>
              </a:lnSpc>
              <a:defRPr/>
            </a:pPr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7.</a:t>
            </a: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你能画一条直线把下面每个图形分</a:t>
            </a: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成面积相</a:t>
            </a: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等的两部分吗？每个图形你能找出多少种画法？你能发现什么？</a:t>
            </a:r>
            <a:endParaRPr lang="zh-CN" alt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7411" name="图片 2"/>
          <p:cNvPicPr>
            <a:picLocks noChangeAspect="1" noChangeArrowheads="1"/>
          </p:cNvPicPr>
          <p:nvPr>
            <p:custDataLst>
              <p:tags r:id="rId2"/>
            </p:custDataLst>
          </p:nvPr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9628" y="1847520"/>
            <a:ext cx="7556500" cy="1390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4" name="直接连接符 3"/>
          <p:cNvCxnSpPr/>
          <p:nvPr>
            <p:custDataLst>
              <p:tags r:id="rId4"/>
            </p:custDataLst>
          </p:nvPr>
        </p:nvCxnSpPr>
        <p:spPr>
          <a:xfrm>
            <a:off x="1810703" y="1933245"/>
            <a:ext cx="0" cy="1214438"/>
          </a:xfrm>
          <a:prstGeom prst="line">
            <a:avLst/>
          </a:prstGeom>
          <a:ln w="19050" cmpd="dbl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直接连接符 7"/>
          <p:cNvCxnSpPr/>
          <p:nvPr>
            <p:custDataLst>
              <p:tags r:id="rId5"/>
            </p:custDataLst>
          </p:nvPr>
        </p:nvCxnSpPr>
        <p:spPr>
          <a:xfrm>
            <a:off x="3739515" y="1936420"/>
            <a:ext cx="0" cy="1214438"/>
          </a:xfrm>
          <a:prstGeom prst="line">
            <a:avLst/>
          </a:prstGeom>
          <a:ln w="19050" cmpd="dbl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直接连接符 8"/>
          <p:cNvCxnSpPr/>
          <p:nvPr>
            <p:custDataLst>
              <p:tags r:id="rId6"/>
            </p:custDataLst>
          </p:nvPr>
        </p:nvCxnSpPr>
        <p:spPr>
          <a:xfrm>
            <a:off x="5682615" y="1847520"/>
            <a:ext cx="0" cy="1390650"/>
          </a:xfrm>
          <a:prstGeom prst="line">
            <a:avLst/>
          </a:prstGeom>
          <a:ln w="19050" cmpd="dbl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直接连接符 9"/>
          <p:cNvCxnSpPr/>
          <p:nvPr>
            <p:custDataLst>
              <p:tags r:id="rId7"/>
            </p:custDataLst>
          </p:nvPr>
        </p:nvCxnSpPr>
        <p:spPr>
          <a:xfrm>
            <a:off x="7597140" y="1801483"/>
            <a:ext cx="0" cy="1389062"/>
          </a:xfrm>
          <a:prstGeom prst="line">
            <a:avLst/>
          </a:prstGeom>
          <a:ln w="19050" cmpd="dbl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文本框 10"/>
          <p:cNvSpPr txBox="1"/>
          <p:nvPr>
            <p:custDataLst>
              <p:tags r:id="rId8"/>
            </p:custDataLst>
          </p:nvPr>
        </p:nvSpPr>
        <p:spPr>
          <a:xfrm>
            <a:off x="456565" y="3791585"/>
            <a:ext cx="8084820" cy="103886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algn="l" eaLnBrk="1" hangingPunct="1">
              <a:lnSpc>
                <a:spcPct val="110000"/>
              </a:lnSpc>
              <a:buClrTx/>
              <a:buSzTx/>
              <a:defRPr/>
            </a:pPr>
            <a:r>
              <a:rPr lang="zh-CN" altLang="en-US" sz="2800" b="1" dirty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</a:rPr>
              <a:t>发现：经过图形中心点的任意一条直线都能把图形平均分成两份。</a:t>
            </a:r>
            <a:endParaRPr lang="zh-CN" altLang="en-US" sz="2800" b="1" dirty="0">
              <a:solidFill>
                <a:srgbClr val="FF0000"/>
              </a:solidFill>
              <a:latin typeface="楷体" panose="02010609060101010101" charset="-122"/>
              <a:ea typeface="楷体" panose="02010609060101010101" charset="-122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492125" y="3156585"/>
            <a:ext cx="6179185" cy="69405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eaLnBrk="1" hangingPunct="1">
              <a:lnSpc>
                <a:spcPct val="140000"/>
              </a:lnSpc>
              <a:defRPr/>
            </a:pPr>
            <a:r>
              <a:rPr lang="zh-CN" altLang="en-US" sz="2800" b="1" dirty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sym typeface="+mn-ea"/>
              </a:rPr>
              <a:t>答：每个图形都有无数种画法。</a:t>
            </a:r>
            <a:endParaRPr lang="zh-CN" altLang="en-US" sz="2800" b="1" dirty="0">
              <a:solidFill>
                <a:srgbClr val="FF0000"/>
              </a:solidFill>
              <a:latin typeface="楷体" panose="02010609060101010101" charset="-122"/>
              <a:ea typeface="楷体" panose="02010609060101010101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文本框 1"/>
          <p:cNvSpPr txBox="1"/>
          <p:nvPr/>
        </p:nvSpPr>
        <p:spPr>
          <a:xfrm>
            <a:off x="521970" y="337185"/>
            <a:ext cx="449580" cy="607695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pPr marR="0" defTabSz="914400" eaLnBrk="1" hangingPunct="1">
              <a:lnSpc>
                <a:spcPct val="120000"/>
              </a:lnSpc>
              <a:buClrTx/>
              <a:buSzTx/>
              <a:buFontTx/>
              <a:defRPr/>
            </a:pPr>
            <a:r>
              <a:rPr kumimoji="0" lang="en-US" altLang="zh-CN" sz="2800" b="1" kern="1200" cap="none" spc="0" normalizeH="0" baseline="0" noProof="0" dirty="0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8.</a:t>
            </a:r>
            <a:endParaRPr kumimoji="0" lang="en-US" altLang="zh-CN" sz="2800" b="1" kern="1200" cap="none" spc="0" normalizeH="0" baseline="0" noProof="0" dirty="0">
              <a:latin typeface="Times New Roman" panose="02020603050405020304" pitchFamily="18" charset="0"/>
              <a:ea typeface="黑体" panose="02010609060101010101" pitchFamily="2" charset="-122"/>
              <a:cs typeface="Times New Roman" panose="02020603050405020304" pitchFamily="18" charset="0"/>
            </a:endParaRPr>
          </a:p>
        </p:txBody>
      </p:sp>
      <p:pic>
        <p:nvPicPr>
          <p:cNvPr id="26628" name="图片 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499553" y="433705"/>
            <a:ext cx="3571875" cy="1360488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3" name="文本框 2"/>
          <p:cNvSpPr txBox="1"/>
          <p:nvPr/>
        </p:nvSpPr>
        <p:spPr>
          <a:xfrm>
            <a:off x="461963" y="1909128"/>
            <a:ext cx="6260465" cy="607695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pPr marR="0" defTabSz="914400" eaLnBrk="1" hangingPunct="1">
              <a:lnSpc>
                <a:spcPct val="120000"/>
              </a:lnSpc>
              <a:buClrTx/>
              <a:buSzTx/>
              <a:buFontTx/>
              <a:defRPr/>
            </a:pPr>
            <a:r>
              <a:rPr kumimoji="0" lang="zh-CN" altLang="en-US" sz="2800" b="1" kern="1200" cap="none" spc="0" normalizeH="0" baseline="0" noProof="0" dirty="0">
                <a:latin typeface="宋体" panose="02010600030101010101" pitchFamily="2" charset="-122"/>
                <a:cs typeface="+mn-cs"/>
              </a:rPr>
              <a:t>下面这些图分别是从哪个方向看到的？</a:t>
            </a:r>
            <a:endParaRPr kumimoji="0" lang="zh-CN" altLang="en-US" sz="2800" b="1" kern="1200" cap="none" spc="0" normalizeH="0" baseline="0" noProof="0" dirty="0">
              <a:latin typeface="宋体" panose="02010600030101010101" pitchFamily="2" charset="-122"/>
              <a:cs typeface="+mn-cs"/>
            </a:endParaRPr>
          </a:p>
        </p:txBody>
      </p:sp>
      <p:pic>
        <p:nvPicPr>
          <p:cNvPr id="26629" name="图片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4813" y="2697798"/>
            <a:ext cx="8334375" cy="12319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6" name="文本框 5"/>
          <p:cNvSpPr txBox="1"/>
          <p:nvPr/>
        </p:nvSpPr>
        <p:spPr>
          <a:xfrm>
            <a:off x="559435" y="3991928"/>
            <a:ext cx="897890" cy="607695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pPr marR="0" defTabSz="914400" eaLnBrk="1" hangingPunct="1">
              <a:lnSpc>
                <a:spcPct val="120000"/>
              </a:lnSpc>
              <a:buClrTx/>
              <a:buSzTx/>
              <a:buFontTx/>
              <a:defRPr/>
            </a:pPr>
            <a:r>
              <a:rPr kumimoji="0" lang="zh-CN" altLang="en-US" sz="2800" b="1" kern="1200" cap="none" spc="0" normalizeH="0" baseline="0" noProof="0" dirty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+mn-cs"/>
              </a:rPr>
              <a:t>左面</a:t>
            </a:r>
            <a:endParaRPr kumimoji="0" lang="zh-CN" altLang="en-US" sz="2800" b="1" kern="1200" cap="none" spc="0" normalizeH="0" baseline="0" noProof="0" dirty="0">
              <a:solidFill>
                <a:srgbClr val="FF0000"/>
              </a:solidFill>
              <a:latin typeface="楷体" panose="02010609060101010101" charset="-122"/>
              <a:ea typeface="楷体" panose="02010609060101010101" charset="-122"/>
              <a:cs typeface="+mn-cs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3117533" y="3984943"/>
            <a:ext cx="897890" cy="607695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pPr marR="0" defTabSz="914400" eaLnBrk="1" hangingPunct="1">
              <a:lnSpc>
                <a:spcPct val="120000"/>
              </a:lnSpc>
              <a:buClrTx/>
              <a:buSzTx/>
              <a:buFontTx/>
              <a:defRPr/>
            </a:pPr>
            <a:r>
              <a:rPr kumimoji="0" lang="zh-CN" altLang="en-US" sz="2800" b="1" kern="1200" cap="none" spc="0" normalizeH="0" baseline="0" noProof="0" dirty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+mn-cs"/>
              </a:rPr>
              <a:t>上面</a:t>
            </a:r>
            <a:endParaRPr kumimoji="0" lang="zh-CN" altLang="en-US" sz="2800" b="1" kern="1200" cap="none" spc="0" normalizeH="0" baseline="0" noProof="0" dirty="0">
              <a:solidFill>
                <a:srgbClr val="FF0000"/>
              </a:solidFill>
              <a:latin typeface="楷体" panose="02010609060101010101" charset="-122"/>
              <a:ea typeface="楷体" panose="02010609060101010101" charset="-122"/>
              <a:cs typeface="+mn-cs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6862128" y="3977958"/>
            <a:ext cx="897890" cy="607695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pPr marR="0" defTabSz="914400" eaLnBrk="1" hangingPunct="1">
              <a:lnSpc>
                <a:spcPct val="120000"/>
              </a:lnSpc>
              <a:buClrTx/>
              <a:buSzTx/>
              <a:buFontTx/>
              <a:defRPr/>
            </a:pPr>
            <a:r>
              <a:rPr kumimoji="0" lang="zh-CN" altLang="en-US" sz="2800" b="1" kern="1200" cap="none" spc="0" normalizeH="0" baseline="0" noProof="0" dirty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+mn-cs"/>
              </a:rPr>
              <a:t>前面</a:t>
            </a:r>
            <a:endParaRPr kumimoji="0" lang="zh-CN" altLang="en-US" sz="2800" b="1" kern="1200" cap="none" spc="0" normalizeH="0" baseline="0" noProof="0" dirty="0">
              <a:solidFill>
                <a:srgbClr val="FF0000"/>
              </a:solidFill>
              <a:latin typeface="楷体" panose="02010609060101010101" charset="-122"/>
              <a:ea typeface="楷体" panose="02010609060101010101" charset="-122"/>
              <a:cs typeface="+mn-cs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</p:bldLst>
  </p:timing>
</p:sld>
</file>

<file path=ppt/tags/tag1.xml><?xml version="1.0" encoding="utf-8"?>
<p:tagLst xmlns:p="http://schemas.openxmlformats.org/presentationml/2006/main">
  <p:tag name="KSO_WM_BEAUTIFY_FLAG" val=""/>
</p:tagLst>
</file>

<file path=ppt/tags/tag10.xml><?xml version="1.0" encoding="utf-8"?>
<p:tagLst xmlns:p="http://schemas.openxmlformats.org/presentationml/2006/main">
  <p:tag name="KSO_WM_BEAUTIFY_FLAG" val=""/>
</p:tagLst>
</file>

<file path=ppt/tags/tag11.xml><?xml version="1.0" encoding="utf-8"?>
<p:tagLst xmlns:p="http://schemas.openxmlformats.org/presentationml/2006/main">
  <p:tag name="KSO_WM_BEAUTIFY_FLAG" val=""/>
</p:tagLst>
</file>

<file path=ppt/tags/tag12.xml><?xml version="1.0" encoding="utf-8"?>
<p:tagLst xmlns:p="http://schemas.openxmlformats.org/presentationml/2006/main">
  <p:tag name="KSO_WM_BEAUTIFY_FLAG" val=""/>
</p:tagLst>
</file>

<file path=ppt/tags/tag13.xml><?xml version="1.0" encoding="utf-8"?>
<p:tagLst xmlns:p="http://schemas.openxmlformats.org/presentationml/2006/main">
  <p:tag name="KSO_WM_BEAUTIFY_FLAG" val=""/>
</p:tagLst>
</file>

<file path=ppt/tags/tag14.xml><?xml version="1.0" encoding="utf-8"?>
<p:tagLst xmlns:p="http://schemas.openxmlformats.org/presentationml/2006/main">
  <p:tag name="KSO_WM_BEAUTIFY_FLAG" val=""/>
</p:tagLst>
</file>

<file path=ppt/tags/tag15.xml><?xml version="1.0" encoding="utf-8"?>
<p:tagLst xmlns:p="http://schemas.openxmlformats.org/presentationml/2006/main">
  <p:tag name="KSO_WM_BEAUTIFY_FLAG" val=""/>
</p:tagLst>
</file>

<file path=ppt/tags/tag16.xml><?xml version="1.0" encoding="utf-8"?>
<p:tagLst xmlns:p="http://schemas.openxmlformats.org/presentationml/2006/main">
  <p:tag name="KSO_WM_BEAUTIFY_FLAG" val=""/>
</p:tagLst>
</file>

<file path=ppt/tags/tag17.xml><?xml version="1.0" encoding="utf-8"?>
<p:tagLst xmlns:p="http://schemas.openxmlformats.org/presentationml/2006/main">
  <p:tag name="KSO_WM_BEAUTIFY_FLAG" val=""/>
</p:tagLst>
</file>

<file path=ppt/tags/tag18.xml><?xml version="1.0" encoding="utf-8"?>
<p:tagLst xmlns:p="http://schemas.openxmlformats.org/presentationml/2006/main">
  <p:tag name="KSO_WM_BEAUTIFY_FLAG" val=""/>
</p:tagLst>
</file>

<file path=ppt/tags/tag19.xml><?xml version="1.0" encoding="utf-8"?>
<p:tagLst xmlns:p="http://schemas.openxmlformats.org/presentationml/2006/main">
  <p:tag name="KSO_WM_BEAUTIFY_FLAG" val=""/>
</p:tagLst>
</file>

<file path=ppt/tags/tag2.xml><?xml version="1.0" encoding="utf-8"?>
<p:tagLst xmlns:p="http://schemas.openxmlformats.org/presentationml/2006/main">
  <p:tag name="KSO_WM_BEAUTIFY_FLAG" val=""/>
</p:tagLst>
</file>

<file path=ppt/tags/tag20.xml><?xml version="1.0" encoding="utf-8"?>
<p:tagLst xmlns:p="http://schemas.openxmlformats.org/presentationml/2006/main">
  <p:tag name="KSO_WM_BEAUTIFY_FLAG" val=""/>
</p:tagLst>
</file>

<file path=ppt/tags/tag21.xml><?xml version="1.0" encoding="utf-8"?>
<p:tagLst xmlns:p="http://schemas.openxmlformats.org/presentationml/2006/main">
  <p:tag name="KSO_WM_BEAUTIFY_FLAG" val=""/>
</p:tagLst>
</file>

<file path=ppt/tags/tag22.xml><?xml version="1.0" encoding="utf-8"?>
<p:tagLst xmlns:p="http://schemas.openxmlformats.org/presentationml/2006/main">
  <p:tag name="KSO_WM_BEAUTIFY_FLAG" val=""/>
</p:tagLst>
</file>

<file path=ppt/tags/tag23.xml><?xml version="1.0" encoding="utf-8"?>
<p:tagLst xmlns:p="http://schemas.openxmlformats.org/presentationml/2006/main">
  <p:tag name="KSO_WM_BEAUTIFY_FLAG" val=""/>
</p:tagLst>
</file>

<file path=ppt/tags/tag24.xml><?xml version="1.0" encoding="utf-8"?>
<p:tagLst xmlns:p="http://schemas.openxmlformats.org/presentationml/2006/main">
  <p:tag name="KSO_WM_BEAUTIFY_FLAG" val=""/>
</p:tagLst>
</file>

<file path=ppt/tags/tag25.xml><?xml version="1.0" encoding="utf-8"?>
<p:tagLst xmlns:p="http://schemas.openxmlformats.org/presentationml/2006/main">
  <p:tag name="KSO_WM_BEAUTIFY_FLAG" val=""/>
</p:tagLst>
</file>

<file path=ppt/tags/tag26.xml><?xml version="1.0" encoding="utf-8"?>
<p:tagLst xmlns:p="http://schemas.openxmlformats.org/presentationml/2006/main">
  <p:tag name="KSO_WM_BEAUTIFY_FLAG" val=""/>
</p:tagLst>
</file>

<file path=ppt/tags/tag27.xml><?xml version="1.0" encoding="utf-8"?>
<p:tagLst xmlns:p="http://schemas.openxmlformats.org/presentationml/2006/main">
  <p:tag name="KSO_WM_BEAUTIFY_FLAG" val=""/>
</p:tagLst>
</file>

<file path=ppt/tags/tag28.xml><?xml version="1.0" encoding="utf-8"?>
<p:tagLst xmlns:p="http://schemas.openxmlformats.org/presentationml/2006/main">
  <p:tag name="KSO_WM_BEAUTIFY_FLAG" val=""/>
</p:tagLst>
</file>

<file path=ppt/tags/tag29.xml><?xml version="1.0" encoding="utf-8"?>
<p:tagLst xmlns:p="http://schemas.openxmlformats.org/presentationml/2006/main">
  <p:tag name="KSO_WM_BEAUTIFY_FLAG" val=""/>
</p:tagLst>
</file>

<file path=ppt/tags/tag3.xml><?xml version="1.0" encoding="utf-8"?>
<p:tagLst xmlns:p="http://schemas.openxmlformats.org/presentationml/2006/main">
  <p:tag name="KSO_WM_BEAUTIFY_FLAG" val=""/>
</p:tagLst>
</file>

<file path=ppt/tags/tag30.xml><?xml version="1.0" encoding="utf-8"?>
<p:tagLst xmlns:p="http://schemas.openxmlformats.org/presentationml/2006/main">
  <p:tag name="KSO_WM_BEAUTIFY_FLAG" val=""/>
</p:tagLst>
</file>

<file path=ppt/tags/tag31.xml><?xml version="1.0" encoding="utf-8"?>
<p:tagLst xmlns:p="http://schemas.openxmlformats.org/presentationml/2006/main">
  <p:tag name="KSO_WM_BEAUTIFY_FLAG" val=""/>
</p:tagLst>
</file>

<file path=ppt/tags/tag32.xml><?xml version="1.0" encoding="utf-8"?>
<p:tagLst xmlns:p="http://schemas.openxmlformats.org/presentationml/2006/main">
  <p:tag name="KSO_WPP_MARK_KEY" val="531d24bf-d2b7-4630-a111-c01a29320b13"/>
  <p:tag name="COMMONDATA" val="eyJoZGlkIjoiMDY0ZGEzYTU4MWMxZTY0OWY1ZTU2MGQ4YjBhZTJjYTIifQ=="/>
  <p:tag name="commondata" val="eyJoZGlkIjoiMGIwODFkOTgzNTQzYjU1NzhjOTQ2MTRiZjFlNDExYTMifQ=="/>
</p:tagLst>
</file>

<file path=ppt/tags/tag4.xml><?xml version="1.0" encoding="utf-8"?>
<p:tagLst xmlns:p="http://schemas.openxmlformats.org/presentationml/2006/main">
  <p:tag name="KSO_WM_BEAUTIFY_FLAG" val=""/>
</p:tagLst>
</file>

<file path=ppt/tags/tag5.xml><?xml version="1.0" encoding="utf-8"?>
<p:tagLst xmlns:p="http://schemas.openxmlformats.org/presentationml/2006/main">
  <p:tag name="KSO_WM_BEAUTIFY_FLAG" val=""/>
</p:tagLst>
</file>

<file path=ppt/tags/tag6.xml><?xml version="1.0" encoding="utf-8"?>
<p:tagLst xmlns:p="http://schemas.openxmlformats.org/presentationml/2006/main">
  <p:tag name="KSO_WM_BEAUTIFY_FLAG" val=""/>
</p:tagLst>
</file>

<file path=ppt/tags/tag7.xml><?xml version="1.0" encoding="utf-8"?>
<p:tagLst xmlns:p="http://schemas.openxmlformats.org/presentationml/2006/main">
  <p:tag name="KSO_WM_BEAUTIFY_FLAG" val=""/>
</p:tagLst>
</file>

<file path=ppt/tags/tag8.xml><?xml version="1.0" encoding="utf-8"?>
<p:tagLst xmlns:p="http://schemas.openxmlformats.org/presentationml/2006/main">
  <p:tag name="KSO_WM_BEAUTIFY_FLAG" val=""/>
</p:tagLst>
</file>

<file path=ppt/tags/tag9.xml><?xml version="1.0" encoding="utf-8"?>
<p:tagLst xmlns:p="http://schemas.openxmlformats.org/presentationml/2006/main">
  <p:tag name="KSO_WM_BEAUTIFY_FLAG" val=""/>
</p:tagLst>
</file>

<file path=ppt/theme/theme1.xml><?xml version="1.0" encoding="utf-8"?>
<a:theme xmlns:a="http://schemas.openxmlformats.org/drawingml/2006/main" name="Office 主题​​">
  <a:themeElements>
    <a:clrScheme name="Office">
      <a:dk1>
        <a:srgbClr val="000000"/>
      </a:dk1>
      <a:lt1>
        <a:srgbClr val="FFFFFF"/>
      </a:lt1>
      <a:dk2>
        <a:srgbClr val="778495"/>
      </a:dk2>
      <a:lt2>
        <a:srgbClr val="F0F0F0"/>
      </a:lt2>
      <a:accent1>
        <a:srgbClr val="368FE2"/>
      </a:accent1>
      <a:accent2>
        <a:srgbClr val="E52739"/>
      </a:accent2>
      <a:accent3>
        <a:srgbClr val="F0872A"/>
      </a:accent3>
      <a:accent4>
        <a:srgbClr val="7CB349"/>
      </a:accent4>
      <a:accent5>
        <a:srgbClr val="505050"/>
      </a:accent5>
      <a:accent6>
        <a:srgbClr val="809295"/>
      </a:accent6>
      <a:hlink>
        <a:srgbClr val="368FE2"/>
      </a:hlink>
      <a:folHlink>
        <a:srgbClr val="BFBFBF"/>
      </a:folHlink>
    </a:clrScheme>
    <a:fontScheme name="自定义 1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6_默认设计模板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9EDEE"/>
      </a:accent5>
      <a:accent6>
        <a:srgbClr val="2D2D89"/>
      </a:accent6>
      <a:hlink>
        <a:srgbClr val="009999"/>
      </a:hlink>
      <a:folHlink>
        <a:srgbClr val="99CC00"/>
      </a:folHlink>
    </a:clrScheme>
    <a:fontScheme name="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 2007-201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atMod val="350000"/>
                <a:shade val="99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raClrSchemeLst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9EDEE"/>
        </a:accent5>
        <a:accent6>
          <a:srgbClr val="2D2D89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4"/>
        </a:accent5>
        <a:accent6>
          <a:srgbClr val="E5895B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7B7E5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BFAF7"/>
        </a:accent3>
        <a:accent4>
          <a:srgbClr val="000000"/>
        </a:accent4>
        <a:accent5>
          <a:srgbClr val="FFFFFF"/>
        </a:accent5>
        <a:accent6>
          <a:srgbClr val="7EB1E5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7B7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8080"/>
        </a:lt1>
        <a:dk2>
          <a:srgbClr val="FFFF99"/>
        </a:dk2>
        <a:lt2>
          <a:srgbClr val="005A58"/>
        </a:lt2>
        <a:accent1>
          <a:srgbClr val="006462"/>
        </a:accent1>
        <a:accent2>
          <a:srgbClr val="6D6FC7"/>
        </a:accent2>
        <a:accent3>
          <a:srgbClr val="AAC1C1"/>
        </a:accent3>
        <a:accent4>
          <a:srgbClr val="DCDCDC"/>
        </a:accent4>
        <a:accent5>
          <a:srgbClr val="AAB8B8"/>
        </a:accent5>
        <a:accent6>
          <a:srgbClr val="6163B2"/>
        </a:accent6>
        <a:hlink>
          <a:srgbClr val="00FFFF"/>
        </a:hlink>
        <a:folHlink>
          <a:srgbClr val="00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800000"/>
        </a:lt1>
        <a:dk2>
          <a:srgbClr val="DFD293"/>
        </a:dk2>
        <a:lt2>
          <a:srgbClr val="5C1F00"/>
        </a:lt2>
        <a:accent1>
          <a:srgbClr val="CC3300"/>
        </a:accent1>
        <a:accent2>
          <a:srgbClr val="BE7960"/>
        </a:accent2>
        <a:accent3>
          <a:srgbClr val="C1AAAA"/>
        </a:accent3>
        <a:accent4>
          <a:srgbClr val="DCDCDC"/>
        </a:accent4>
        <a:accent5>
          <a:srgbClr val="E2ADAA"/>
        </a:accent5>
        <a:accent6>
          <a:srgbClr val="AA6C55"/>
        </a:accent6>
        <a:hlink>
          <a:srgbClr val="FFFF99"/>
        </a:hlink>
        <a:folHlink>
          <a:srgbClr val="D3A21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99"/>
        </a:lt1>
        <a:dk2>
          <a:srgbClr val="CCFFFF"/>
        </a:dk2>
        <a:lt2>
          <a:srgbClr val="003366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CDCDC"/>
        </a:accent4>
        <a:accent5>
          <a:srgbClr val="ADB9E2"/>
        </a:accent5>
        <a:accent6>
          <a:srgbClr val="009D00"/>
        </a:accent6>
        <a:hlink>
          <a:srgbClr val="66CCFF"/>
        </a:hlink>
        <a:folHlink>
          <a:srgbClr val="FFE70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00"/>
        </a:lt1>
        <a:dk2>
          <a:srgbClr val="E3EBF1"/>
        </a:dk2>
        <a:lt2>
          <a:srgbClr val="336699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CDCDC"/>
        </a:accent4>
        <a:accent5>
          <a:srgbClr val="AAADCA"/>
        </a:accent5>
        <a:accent6>
          <a:srgbClr val="3E7B43"/>
        </a:accent6>
        <a:hlink>
          <a:srgbClr val="66CCFF"/>
        </a:hlink>
        <a:folHlink>
          <a:srgbClr val="F0E5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86B5D"/>
        </a:lt1>
        <a:dk2>
          <a:srgbClr val="D1D1CB"/>
        </a:dk2>
        <a:lt2>
          <a:srgbClr val="777777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CDCDC"/>
        </a:accent4>
        <a:accent5>
          <a:srgbClr val="C7C7C1"/>
        </a:accent5>
        <a:accent6>
          <a:srgbClr val="728D96"/>
        </a:accent6>
        <a:hlink>
          <a:srgbClr val="FFCC66"/>
        </a:hlink>
        <a:folHlink>
          <a:srgbClr val="E9DCB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66699"/>
        </a:lt1>
        <a:dk2>
          <a:srgbClr val="FFFFFF"/>
        </a:dk2>
        <a:lt2>
          <a:srgbClr val="3E3E5C"/>
        </a:lt2>
        <a:accent1>
          <a:srgbClr val="60597B"/>
        </a:accent1>
        <a:accent2>
          <a:srgbClr val="6666FF"/>
        </a:accent2>
        <a:accent3>
          <a:srgbClr val="B9B9CA"/>
        </a:accent3>
        <a:accent4>
          <a:srgbClr val="DCDCDC"/>
        </a:accent4>
        <a:accent5>
          <a:srgbClr val="B7B5BF"/>
        </a:accent5>
        <a:accent6>
          <a:srgbClr val="5B5BE5"/>
        </a:accent6>
        <a:hlink>
          <a:srgbClr val="99CCFF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523E26"/>
        </a:lt1>
        <a:dk2>
          <a:srgbClr val="DFC08D"/>
        </a:dk2>
        <a:lt2>
          <a:srgbClr val="2D2015"/>
        </a:lt2>
        <a:accent1>
          <a:srgbClr val="8C7B70"/>
        </a:accent1>
        <a:accent2>
          <a:srgbClr val="8F5F2F"/>
        </a:accent2>
        <a:accent3>
          <a:srgbClr val="B3AFAB"/>
        </a:accent3>
        <a:accent4>
          <a:srgbClr val="DCDCDC"/>
        </a:accent4>
        <a:accent5>
          <a:srgbClr val="C5BFBC"/>
        </a:accent5>
        <a:accent6>
          <a:srgbClr val="805529"/>
        </a:accent6>
        <a:hlink>
          <a:srgbClr val="CCB400"/>
        </a:hlink>
        <a:folHlink>
          <a:srgbClr val="8C9EA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1694</Words>
  <Application>WPS 演示</Application>
  <PresentationFormat>在屏幕上显示</PresentationFormat>
  <Paragraphs>169</Paragraphs>
  <Slides>18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10</vt:i4>
      </vt:variant>
      <vt:variant>
        <vt:lpstr>主题</vt:lpstr>
      </vt:variant>
      <vt:variant>
        <vt:i4>2</vt:i4>
      </vt:variant>
      <vt:variant>
        <vt:lpstr>幻灯片标题</vt:lpstr>
      </vt:variant>
      <vt:variant>
        <vt:i4>18</vt:i4>
      </vt:variant>
    </vt:vector>
  </HeadingPairs>
  <TitlesOfParts>
    <vt:vector size="30" baseType="lpstr">
      <vt:lpstr>Arial</vt:lpstr>
      <vt:lpstr>宋体</vt:lpstr>
      <vt:lpstr>Wingdings</vt:lpstr>
      <vt:lpstr>黑体</vt:lpstr>
      <vt:lpstr>微软雅黑</vt:lpstr>
      <vt:lpstr>Times New Roman</vt:lpstr>
      <vt:lpstr>楷体</vt:lpstr>
      <vt:lpstr>Arial Unicode MS</vt:lpstr>
      <vt:lpstr>Calibri</vt:lpstr>
      <vt:lpstr>迷你简艺黑</vt:lpstr>
      <vt:lpstr>Office 主题​​</vt:lpstr>
      <vt:lpstr>6_默认设计模板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msi</cp:lastModifiedBy>
  <cp:revision>272</cp:revision>
  <dcterms:created xsi:type="dcterms:W3CDTF">2015-05-29T07:51:00Z</dcterms:created>
  <dcterms:modified xsi:type="dcterms:W3CDTF">2024-01-23T04:50:25Z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r8>1</vt:r8>
  </property>
  <property fmtid="{D5CDD505-2E9C-101B-9397-08002B2CF9AE}" pid="3" name="KSOProductBuildVer">
    <vt:lpwstr>2052-11.8.2.11542</vt:lpwstr>
  </property>
  <property fmtid="{D5CDD505-2E9C-101B-9397-08002B2CF9AE}" pid="4" name="ICV">
    <vt:lpwstr>F2DBD278B1B14AA9882F88FD13497D7F</vt:lpwstr>
  </property>
</Properties>
</file>