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91" r:id="rId3"/>
    <p:sldId id="560" r:id="rId5"/>
    <p:sldId id="597" r:id="rId6"/>
    <p:sldId id="598" r:id="rId7"/>
    <p:sldId id="599" r:id="rId8"/>
    <p:sldId id="600" r:id="rId9"/>
    <p:sldId id="601" r:id="rId10"/>
    <p:sldId id="602" r:id="rId11"/>
    <p:sldId id="603" r:id="rId12"/>
    <p:sldId id="604" r:id="rId13"/>
    <p:sldId id="605" r:id="rId14"/>
    <p:sldId id="606" r:id="rId15"/>
    <p:sldId id="607" r:id="rId16"/>
    <p:sldId id="608" r:id="rId17"/>
    <p:sldId id="609" r:id="rId18"/>
    <p:sldId id="610" r:id="rId19"/>
    <p:sldId id="611" r:id="rId20"/>
    <p:sldId id="612" r:id="rId21"/>
    <p:sldId id="613" r:id="rId22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3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5D5"/>
    <a:srgbClr val="FFFFFF"/>
    <a:srgbClr val="FFFFF2"/>
    <a:srgbClr val="F7C4D5"/>
    <a:srgbClr val="FF1B5B"/>
    <a:srgbClr val="FEFEF1"/>
    <a:srgbClr val="13C4CF"/>
    <a:srgbClr val="67D7BA"/>
    <a:srgbClr val="B7EADC"/>
    <a:srgbClr val="F2A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687"/>
        <p:guide pos="3205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0" Type="http://schemas.openxmlformats.org/officeDocument/2006/relationships/image" Target="../media/image11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7" Type="http://schemas.openxmlformats.org/officeDocument/2006/relationships/image" Target="../media/image57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66.wmf"/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1" Type="http://schemas.openxmlformats.org/officeDocument/2006/relationships/image" Target="../media/image68.wmf"/><Relationship Id="rId10" Type="http://schemas.openxmlformats.org/officeDocument/2006/relationships/image" Target="../media/image67.wmf"/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image" Target="../media/image76.wmf"/><Relationship Id="rId7" Type="http://schemas.openxmlformats.org/officeDocument/2006/relationships/image" Target="../media/image75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2" Type="http://schemas.openxmlformats.org/officeDocument/2006/relationships/image" Target="../media/image80.wmf"/><Relationship Id="rId11" Type="http://schemas.openxmlformats.org/officeDocument/2006/relationships/image" Target="../media/image79.wmf"/><Relationship Id="rId10" Type="http://schemas.openxmlformats.org/officeDocument/2006/relationships/image" Target="../media/image78.wmf"/><Relationship Id="rId1" Type="http://schemas.openxmlformats.org/officeDocument/2006/relationships/image" Target="../media/image69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7" Type="http://schemas.openxmlformats.org/officeDocument/2006/relationships/image" Target="../media/image87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97.wmf"/><Relationship Id="rId8" Type="http://schemas.openxmlformats.org/officeDocument/2006/relationships/image" Target="../media/image96.wmf"/><Relationship Id="rId7" Type="http://schemas.openxmlformats.org/officeDocument/2006/relationships/image" Target="../media/image95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0" Type="http://schemas.openxmlformats.org/officeDocument/2006/relationships/image" Target="../media/image98.wmf"/><Relationship Id="rId1" Type="http://schemas.openxmlformats.org/officeDocument/2006/relationships/image" Target="../media/image8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7" Type="http://schemas.openxmlformats.org/officeDocument/2006/relationships/image" Target="../media/image3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7" Type="http://schemas.openxmlformats.org/officeDocument/2006/relationships/image" Target="../media/image40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970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70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1746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3794" name="文本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4.wmf"/><Relationship Id="rId1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7.bin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46.wmf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50.wmf"/><Relationship Id="rId1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54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51.wmf"/><Relationship Id="rId17" Type="http://schemas.openxmlformats.org/officeDocument/2006/relationships/vmlDrawing" Target="../drawings/vmlDrawing10.vml"/><Relationship Id="rId16" Type="http://schemas.openxmlformats.org/officeDocument/2006/relationships/slideLayout" Target="../slideLayouts/slideLayout1.xml"/><Relationship Id="rId15" Type="http://schemas.openxmlformats.org/officeDocument/2006/relationships/oleObject" Target="../embeddings/oleObject55.bin"/><Relationship Id="rId14" Type="http://schemas.openxmlformats.org/officeDocument/2006/relationships/image" Target="../media/image57.wmf"/><Relationship Id="rId13" Type="http://schemas.openxmlformats.org/officeDocument/2006/relationships/oleObject" Target="../embeddings/oleObject54.bin"/><Relationship Id="rId12" Type="http://schemas.openxmlformats.org/officeDocument/2006/relationships/image" Target="../media/image56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55.wmf"/><Relationship Id="rId1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0.bin"/><Relationship Id="rId8" Type="http://schemas.openxmlformats.org/officeDocument/2006/relationships/image" Target="../media/image61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7.bin"/><Relationship Id="rId24" Type="http://schemas.openxmlformats.org/officeDocument/2006/relationships/vmlDrawing" Target="../drawings/vmlDrawing11.vml"/><Relationship Id="rId23" Type="http://schemas.openxmlformats.org/officeDocument/2006/relationships/slideLayout" Target="../slideLayouts/slideLayout1.xml"/><Relationship Id="rId22" Type="http://schemas.openxmlformats.org/officeDocument/2006/relationships/image" Target="../media/image68.wmf"/><Relationship Id="rId21" Type="http://schemas.openxmlformats.org/officeDocument/2006/relationships/oleObject" Target="../embeddings/oleObject66.bin"/><Relationship Id="rId20" Type="http://schemas.openxmlformats.org/officeDocument/2006/relationships/image" Target="../media/image67.wmf"/><Relationship Id="rId2" Type="http://schemas.openxmlformats.org/officeDocument/2006/relationships/image" Target="../media/image58.wmf"/><Relationship Id="rId19" Type="http://schemas.openxmlformats.org/officeDocument/2006/relationships/oleObject" Target="../embeddings/oleObject65.bin"/><Relationship Id="rId18" Type="http://schemas.openxmlformats.org/officeDocument/2006/relationships/image" Target="../media/image66.wmf"/><Relationship Id="rId17" Type="http://schemas.openxmlformats.org/officeDocument/2006/relationships/oleObject" Target="../embeddings/oleObject64.bin"/><Relationship Id="rId16" Type="http://schemas.openxmlformats.org/officeDocument/2006/relationships/image" Target="../media/image65.wmf"/><Relationship Id="rId15" Type="http://schemas.openxmlformats.org/officeDocument/2006/relationships/oleObject" Target="../embeddings/oleObject63.bin"/><Relationship Id="rId14" Type="http://schemas.openxmlformats.org/officeDocument/2006/relationships/image" Target="../media/image64.wmf"/><Relationship Id="rId13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11" Type="http://schemas.openxmlformats.org/officeDocument/2006/relationships/oleObject" Target="../embeddings/oleObject61.bin"/><Relationship Id="rId10" Type="http://schemas.openxmlformats.org/officeDocument/2006/relationships/image" Target="../media/image62.wmf"/><Relationship Id="rId1" Type="http://schemas.openxmlformats.org/officeDocument/2006/relationships/oleObject" Target="../embeddings/oleObject56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72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68.bin"/><Relationship Id="rId26" Type="http://schemas.openxmlformats.org/officeDocument/2006/relationships/vmlDrawing" Target="../drawings/vmlDrawing12.vml"/><Relationship Id="rId25" Type="http://schemas.openxmlformats.org/officeDocument/2006/relationships/slideLayout" Target="../slideLayouts/slideLayout1.xml"/><Relationship Id="rId24" Type="http://schemas.openxmlformats.org/officeDocument/2006/relationships/image" Target="../media/image80.wmf"/><Relationship Id="rId23" Type="http://schemas.openxmlformats.org/officeDocument/2006/relationships/oleObject" Target="../embeddings/oleObject78.bin"/><Relationship Id="rId22" Type="http://schemas.openxmlformats.org/officeDocument/2006/relationships/image" Target="../media/image79.wmf"/><Relationship Id="rId21" Type="http://schemas.openxmlformats.org/officeDocument/2006/relationships/oleObject" Target="../embeddings/oleObject77.bin"/><Relationship Id="rId20" Type="http://schemas.openxmlformats.org/officeDocument/2006/relationships/image" Target="../media/image78.wmf"/><Relationship Id="rId2" Type="http://schemas.openxmlformats.org/officeDocument/2006/relationships/image" Target="../media/image69.wmf"/><Relationship Id="rId19" Type="http://schemas.openxmlformats.org/officeDocument/2006/relationships/oleObject" Target="../embeddings/oleObject76.bin"/><Relationship Id="rId18" Type="http://schemas.openxmlformats.org/officeDocument/2006/relationships/image" Target="../media/image77.wmf"/><Relationship Id="rId17" Type="http://schemas.openxmlformats.org/officeDocument/2006/relationships/oleObject" Target="../embeddings/oleObject75.bin"/><Relationship Id="rId16" Type="http://schemas.openxmlformats.org/officeDocument/2006/relationships/image" Target="../media/image76.wmf"/><Relationship Id="rId15" Type="http://schemas.openxmlformats.org/officeDocument/2006/relationships/oleObject" Target="../embeddings/oleObject74.bin"/><Relationship Id="rId14" Type="http://schemas.openxmlformats.org/officeDocument/2006/relationships/image" Target="../media/image75.wmf"/><Relationship Id="rId13" Type="http://schemas.openxmlformats.org/officeDocument/2006/relationships/oleObject" Target="../embeddings/oleObject73.bin"/><Relationship Id="rId12" Type="http://schemas.openxmlformats.org/officeDocument/2006/relationships/image" Target="../media/image74.wmf"/><Relationship Id="rId11" Type="http://schemas.openxmlformats.org/officeDocument/2006/relationships/oleObject" Target="../embeddings/oleObject72.bin"/><Relationship Id="rId10" Type="http://schemas.openxmlformats.org/officeDocument/2006/relationships/image" Target="../media/image73.wmf"/><Relationship Id="rId1" Type="http://schemas.openxmlformats.org/officeDocument/2006/relationships/oleObject" Target="../embeddings/oleObject67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3.bin"/><Relationship Id="rId8" Type="http://schemas.openxmlformats.org/officeDocument/2006/relationships/image" Target="../media/image84.wmf"/><Relationship Id="rId7" Type="http://schemas.openxmlformats.org/officeDocument/2006/relationships/oleObject" Target="../embeddings/oleObject82.bin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2" Type="http://schemas.openxmlformats.org/officeDocument/2006/relationships/image" Target="../media/image81.wmf"/><Relationship Id="rId18" Type="http://schemas.openxmlformats.org/officeDocument/2006/relationships/vmlDrawing" Target="../drawings/vmlDrawing13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88.wmf"/><Relationship Id="rId15" Type="http://schemas.openxmlformats.org/officeDocument/2006/relationships/oleObject" Target="../embeddings/oleObject86.bin"/><Relationship Id="rId14" Type="http://schemas.openxmlformats.org/officeDocument/2006/relationships/image" Target="../media/image87.wmf"/><Relationship Id="rId13" Type="http://schemas.openxmlformats.org/officeDocument/2006/relationships/oleObject" Target="../embeddings/oleObject85.bin"/><Relationship Id="rId12" Type="http://schemas.openxmlformats.org/officeDocument/2006/relationships/image" Target="../media/image86.wmf"/><Relationship Id="rId11" Type="http://schemas.openxmlformats.org/officeDocument/2006/relationships/oleObject" Target="../embeddings/oleObject84.bin"/><Relationship Id="rId10" Type="http://schemas.openxmlformats.org/officeDocument/2006/relationships/image" Target="../media/image85.wmf"/><Relationship Id="rId1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1.bin"/><Relationship Id="rId8" Type="http://schemas.openxmlformats.org/officeDocument/2006/relationships/image" Target="../media/image92.wmf"/><Relationship Id="rId7" Type="http://schemas.openxmlformats.org/officeDocument/2006/relationships/oleObject" Target="../embeddings/oleObject90.bin"/><Relationship Id="rId6" Type="http://schemas.openxmlformats.org/officeDocument/2006/relationships/image" Target="../media/image91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90.wmf"/><Relationship Id="rId3" Type="http://schemas.openxmlformats.org/officeDocument/2006/relationships/oleObject" Target="../embeddings/oleObject88.bin"/><Relationship Id="rId22" Type="http://schemas.openxmlformats.org/officeDocument/2006/relationships/vmlDrawing" Target="../drawings/vmlDrawing14.vml"/><Relationship Id="rId21" Type="http://schemas.openxmlformats.org/officeDocument/2006/relationships/slideLayout" Target="../slideLayouts/slideLayout1.xml"/><Relationship Id="rId20" Type="http://schemas.openxmlformats.org/officeDocument/2006/relationships/image" Target="../media/image98.wmf"/><Relationship Id="rId2" Type="http://schemas.openxmlformats.org/officeDocument/2006/relationships/image" Target="../media/image89.wmf"/><Relationship Id="rId19" Type="http://schemas.openxmlformats.org/officeDocument/2006/relationships/oleObject" Target="../embeddings/oleObject96.bin"/><Relationship Id="rId18" Type="http://schemas.openxmlformats.org/officeDocument/2006/relationships/image" Target="../media/image97.wmf"/><Relationship Id="rId17" Type="http://schemas.openxmlformats.org/officeDocument/2006/relationships/oleObject" Target="../embeddings/oleObject95.bin"/><Relationship Id="rId16" Type="http://schemas.openxmlformats.org/officeDocument/2006/relationships/image" Target="../media/image96.wmf"/><Relationship Id="rId15" Type="http://schemas.openxmlformats.org/officeDocument/2006/relationships/oleObject" Target="../embeddings/oleObject94.bin"/><Relationship Id="rId14" Type="http://schemas.openxmlformats.org/officeDocument/2006/relationships/image" Target="../media/image95.wmf"/><Relationship Id="rId13" Type="http://schemas.openxmlformats.org/officeDocument/2006/relationships/oleObject" Target="../embeddings/oleObject93.bin"/><Relationship Id="rId12" Type="http://schemas.openxmlformats.org/officeDocument/2006/relationships/image" Target="../media/image94.wmf"/><Relationship Id="rId11" Type="http://schemas.openxmlformats.org/officeDocument/2006/relationships/oleObject" Target="../embeddings/oleObject92.bin"/><Relationship Id="rId10" Type="http://schemas.openxmlformats.org/officeDocument/2006/relationships/image" Target="../media/image93.wmf"/><Relationship Id="rId1" Type="http://schemas.openxmlformats.org/officeDocument/2006/relationships/oleObject" Target="../embeddings/oleObject8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5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100.wmf"/><Relationship Id="rId3" Type="http://schemas.openxmlformats.org/officeDocument/2006/relationships/oleObject" Target="../embeddings/oleObject98.bin"/><Relationship Id="rId2" Type="http://schemas.openxmlformats.org/officeDocument/2006/relationships/image" Target="../media/image99.wmf"/><Relationship Id="rId1" Type="http://schemas.openxmlformats.org/officeDocument/2006/relationships/oleObject" Target="../embeddings/oleObject9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6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103.wmf"/><Relationship Id="rId3" Type="http://schemas.openxmlformats.org/officeDocument/2006/relationships/oleObject" Target="../embeddings/oleObject101.bin"/><Relationship Id="rId2" Type="http://schemas.openxmlformats.org/officeDocument/2006/relationships/image" Target="../media/image102.wmf"/><Relationship Id="rId1" Type="http://schemas.openxmlformats.org/officeDocument/2006/relationships/oleObject" Target="../embeddings/oleObject100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3" Type="http://schemas.openxmlformats.org/officeDocument/2006/relationships/notesSlide" Target="../notesSlides/notesSlide2.xml"/><Relationship Id="rId22" Type="http://schemas.openxmlformats.org/officeDocument/2006/relationships/vmlDrawing" Target="../drawings/vmlDrawing1.vml"/><Relationship Id="rId21" Type="http://schemas.openxmlformats.org/officeDocument/2006/relationships/slideLayout" Target="../slideLayouts/slideLayout1.xml"/><Relationship Id="rId20" Type="http://schemas.openxmlformats.org/officeDocument/2006/relationships/image" Target="../media/image11.wmf"/><Relationship Id="rId2" Type="http://schemas.openxmlformats.org/officeDocument/2006/relationships/image" Target="../media/image2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0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5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1.wmf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26.wmf"/><Relationship Id="rId18" Type="http://schemas.openxmlformats.org/officeDocument/2006/relationships/vmlDrawing" Target="../drawings/vmlDrawing6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33.wmf"/><Relationship Id="rId15" Type="http://schemas.openxmlformats.org/officeDocument/2006/relationships/oleObject" Target="../embeddings/oleObject32.bin"/><Relationship Id="rId14" Type="http://schemas.openxmlformats.org/officeDocument/2006/relationships/image" Target="../media/image32.wmf"/><Relationship Id="rId13" Type="http://schemas.openxmlformats.org/officeDocument/2006/relationships/oleObject" Target="../embeddings/oleObject31.bin"/><Relationship Id="rId12" Type="http://schemas.openxmlformats.org/officeDocument/2006/relationships/image" Target="../media/image31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30.wmf"/><Relationship Id="rId1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37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34.wmf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41.wmf"/><Relationship Id="rId15" Type="http://schemas.openxmlformats.org/officeDocument/2006/relationships/oleObject" Target="../embeddings/oleObject40.bin"/><Relationship Id="rId14" Type="http://schemas.openxmlformats.org/officeDocument/2006/relationships/image" Target="../media/image40.wmf"/><Relationship Id="rId13" Type="http://schemas.openxmlformats.org/officeDocument/2006/relationships/oleObject" Target="../embeddings/oleObject39.bin"/><Relationship Id="rId12" Type="http://schemas.openxmlformats.org/officeDocument/2006/relationships/image" Target="../media/image39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38.wmf"/><Relationship Id="rId1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3.png"/><Relationship Id="rId1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30722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30723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24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25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26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27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28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29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30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31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32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33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34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35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36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37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0738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30739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0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1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2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3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4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5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6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7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8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49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0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1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2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3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4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5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6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7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8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59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60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61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0762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30763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64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65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66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67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68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69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70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71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72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73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74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75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76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77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0778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30779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0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1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2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3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4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5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6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7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8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0789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30790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1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2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3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4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5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6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7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8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99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0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1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2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3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4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5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6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7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8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09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0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1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2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3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4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5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6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7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8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19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0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0821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30822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3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4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5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6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7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8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29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0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1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2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3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4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5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6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7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8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39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0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1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2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3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4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5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6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7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8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49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0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1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2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3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4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5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6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7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8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59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0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1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2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3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4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5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6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0867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30868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69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0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1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2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3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4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5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6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7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878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30879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0880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0881" name="组合 48"/>
          <p:cNvGrpSpPr/>
          <p:nvPr/>
        </p:nvGrpSpPr>
        <p:grpSpPr>
          <a:xfrm>
            <a:off x="1528763" y="1042988"/>
            <a:ext cx="5562600" cy="768350"/>
            <a:chOff x="2932" y="1286"/>
            <a:chExt cx="8764" cy="1209"/>
          </a:xfrm>
        </p:grpSpPr>
        <p:sp>
          <p:nvSpPr>
            <p:cNvPr id="4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分数乘法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1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30884" name="文本框 39"/>
          <p:cNvSpPr txBox="1"/>
          <p:nvPr/>
        </p:nvSpPr>
        <p:spPr>
          <a:xfrm>
            <a:off x="2413000" y="2173288"/>
            <a:ext cx="4929188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练习二 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885" name="文本框 1"/>
          <p:cNvSpPr txBox="1"/>
          <p:nvPr/>
        </p:nvSpPr>
        <p:spPr>
          <a:xfrm>
            <a:off x="95250" y="412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对象 2"/>
          <p:cNvGraphicFramePr>
            <a:graphicFrameLocks noChangeAspect="1"/>
          </p:cNvGraphicFramePr>
          <p:nvPr/>
        </p:nvGraphicFramePr>
        <p:xfrm>
          <a:off x="6988175" y="571289"/>
          <a:ext cx="239713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139700" imgH="406400" progId="Equation.DSMT4">
                  <p:embed/>
                </p:oleObj>
              </mc:Choice>
              <mc:Fallback>
                <p:oleObj name="" r:id="rId1" imgW="139700" imgH="4064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8175" y="571289"/>
                        <a:ext cx="239713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内容占位符 1"/>
          <p:cNvSpPr txBox="1"/>
          <p:nvPr/>
        </p:nvSpPr>
        <p:spPr>
          <a:xfrm>
            <a:off x="745173" y="559859"/>
            <a:ext cx="7713028" cy="15954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zh-CN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8.</a:t>
            </a:r>
            <a:r>
              <a:rPr lang="zh-CN" altLang="en-US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小宇和小婷剪纸花，剪一朵纸花要用  张纸。小宇剪了</a:t>
            </a:r>
            <a:r>
              <a:rPr lang="en-US" altLang="zh-CN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9</a:t>
            </a:r>
            <a:r>
              <a:rPr lang="zh-CN" altLang="en-US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朵，小婷剪了</a:t>
            </a:r>
            <a:r>
              <a:rPr lang="en-US" altLang="zh-CN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11</a:t>
            </a:r>
            <a:r>
              <a:rPr lang="zh-CN" altLang="en-US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朵。他们一共用了多少张纸</a:t>
            </a:r>
            <a:r>
              <a:rPr lang="en-US" altLang="zh-CN" sz="2800" kern="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zh-CN" altLang="en-US" sz="2800" kern="0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2590800" y="2495550"/>
          <a:ext cx="3536950" cy="998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1434465" imgH="406400" progId="Equation.DSMT4">
                  <p:embed/>
                </p:oleObj>
              </mc:Choice>
              <mc:Fallback>
                <p:oleObj name="" r:id="rId3" imgW="1434465" imgH="4064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95550"/>
                        <a:ext cx="3536950" cy="998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内容占位符 1"/>
          <p:cNvSpPr txBox="1"/>
          <p:nvPr/>
        </p:nvSpPr>
        <p:spPr>
          <a:xfrm>
            <a:off x="2057457" y="3562083"/>
            <a:ext cx="4784725" cy="71913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答：他们一共用了</a:t>
            </a:r>
            <a:r>
              <a:rPr lang="en-US" altLang="zh-CN" sz="2800" kern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5</a:t>
            </a:r>
            <a:r>
              <a:rPr lang="zh-CN" altLang="en-US" sz="2800" kern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张纸。</a:t>
            </a:r>
            <a:endParaRPr lang="zh-CN" altLang="en-US" sz="2800" kern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3009" name="组合 1"/>
          <p:cNvGrpSpPr/>
          <p:nvPr/>
        </p:nvGrpSpPr>
        <p:grpSpPr>
          <a:xfrm>
            <a:off x="231775" y="215900"/>
            <a:ext cx="8840788" cy="1839913"/>
            <a:chOff x="312" y="547"/>
            <a:chExt cx="13924" cy="2899"/>
          </a:xfrm>
        </p:grpSpPr>
        <p:sp>
          <p:nvSpPr>
            <p:cNvPr id="3" name="内容占位符 1"/>
            <p:cNvSpPr txBox="1"/>
            <p:nvPr/>
          </p:nvSpPr>
          <p:spPr>
            <a:xfrm>
              <a:off x="312" y="866"/>
              <a:ext cx="13925" cy="2580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+mj-ea"/>
                  <a:ea typeface="+mj-ea"/>
                  <a:cs typeface="+mn-cs"/>
                </a:defRPr>
              </a:lvl1pPr>
              <a:lvl2pPr marL="742950" indent="-28575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ea typeface="Malgun Gothic" panose="020B0503020000020004" charset="-127"/>
                </a:defRPr>
              </a:lvl2pPr>
              <a:lvl3pPr marL="11430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Malgun Gothic" panose="020B0503020000020004" charset="-127"/>
                </a:defRPr>
              </a:lvl3pPr>
              <a:lvl4pPr marL="16002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ea typeface="Malgun Gothic" panose="020B0503020000020004" charset="-127"/>
                </a:defRPr>
              </a:lvl4pPr>
              <a:lvl5pPr marL="20574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Malgun Gothic" panose="020B0503020000020004" charset="-127"/>
                </a:defRPr>
              </a:lvl5pPr>
              <a:lvl6pPr marL="25146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342900" marR="0" lvl="0" indent="-342900" algn="l" defTabSz="914400" rtl="0" eaLnBrk="0" fontAlgn="base" latinLnBrk="1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9.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一个长方形桌面，长    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m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，宽    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m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。一个正方形桌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marL="342900" marR="0" lvl="0" indent="-342900" algn="l" defTabSz="914400" rtl="0" eaLnBrk="0" fontAlgn="base" latinLnBrk="1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  面，面积是     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m</a:t>
              </a:r>
              <a:r>
                <a:rPr kumimoji="0" lang="en-US" altLang="zh-CN" sz="2800" b="1" i="0" u="none" strike="noStrike" kern="0" cap="none" spc="0" normalizeH="0" baseline="3000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2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。长方形桌面的面积比正方形桌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marL="342900" marR="0" lvl="0" indent="-342900" algn="l" defTabSz="914400" rtl="0" eaLnBrk="0" fontAlgn="base" latinLnBrk="1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  面的面积少多少平方米？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43011" name="对象 3"/>
            <p:cNvGraphicFramePr>
              <a:graphicFrameLocks noChangeAspect="1"/>
            </p:cNvGraphicFramePr>
            <p:nvPr/>
          </p:nvGraphicFramePr>
          <p:xfrm>
            <a:off x="5982" y="649"/>
            <a:ext cx="429" cy="1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1" imgW="139700" imgH="406400" progId="Equation.DSMT4">
                    <p:embed/>
                  </p:oleObj>
                </mc:Choice>
                <mc:Fallback>
                  <p:oleObj name="" r:id="rId1" imgW="139700" imgH="406400" progId="Equation.DSMT4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982" y="649"/>
                          <a:ext cx="429" cy="124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2" name="对象 3"/>
            <p:cNvGraphicFramePr>
              <a:graphicFrameLocks noChangeAspect="1"/>
            </p:cNvGraphicFramePr>
            <p:nvPr/>
          </p:nvGraphicFramePr>
          <p:xfrm>
            <a:off x="8146" y="546"/>
            <a:ext cx="547" cy="1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3" imgW="152400" imgH="405765" progId="Equation.DSMT4">
                    <p:embed/>
                  </p:oleObj>
                </mc:Choice>
                <mc:Fallback>
                  <p:oleObj name="" r:id="rId3" imgW="152400" imgH="405765" progId="Equation.DSMT4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146" y="546"/>
                          <a:ext cx="547" cy="14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3" name="对象 4"/>
            <p:cNvGraphicFramePr>
              <a:graphicFrameLocks noChangeAspect="1"/>
            </p:cNvGraphicFramePr>
            <p:nvPr/>
          </p:nvGraphicFramePr>
          <p:xfrm>
            <a:off x="3786" y="1430"/>
            <a:ext cx="775" cy="1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5" imgW="215900" imgH="405765" progId="Equation.DSMT4">
                    <p:embed/>
                  </p:oleObj>
                </mc:Choice>
                <mc:Fallback>
                  <p:oleObj name="" r:id="rId5" imgW="215900" imgH="405765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786" y="1430"/>
                          <a:ext cx="775" cy="14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组合 3"/>
          <p:cNvGrpSpPr/>
          <p:nvPr/>
        </p:nvGrpSpPr>
        <p:grpSpPr>
          <a:xfrm>
            <a:off x="2844800" y="2160588"/>
            <a:ext cx="3616325" cy="984250"/>
            <a:chOff x="4069" y="3198"/>
            <a:chExt cx="5696" cy="1550"/>
          </a:xfrm>
        </p:grpSpPr>
        <p:graphicFrame>
          <p:nvGraphicFramePr>
            <p:cNvPr id="43015" name="对象 6"/>
            <p:cNvGraphicFramePr>
              <a:graphicFrameLocks noChangeAspect="1"/>
            </p:cNvGraphicFramePr>
            <p:nvPr/>
          </p:nvGraphicFramePr>
          <p:xfrm>
            <a:off x="4068" y="3198"/>
            <a:ext cx="3727" cy="1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7" imgW="977265" imgH="406400" progId="Equation.DSMT4">
                    <p:embed/>
                  </p:oleObj>
                </mc:Choice>
                <mc:Fallback>
                  <p:oleObj name="" r:id="rId7" imgW="977265" imgH="406400" progId="Equation.DSMT4">
                    <p:embed/>
                    <p:pic>
                      <p:nvPicPr>
                        <p:cNvPr id="0" name="图片 308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068" y="3198"/>
                          <a:ext cx="3727" cy="15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016" name="TextBox 5"/>
            <p:cNvSpPr txBox="1"/>
            <p:nvPr/>
          </p:nvSpPr>
          <p:spPr>
            <a:xfrm>
              <a:off x="7460" y="3613"/>
              <a:ext cx="230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>
                <a:buFontTx/>
              </a:pP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Arial" panose="020B0604020202020204" pitchFamily="34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Arial" panose="020B0604020202020204" pitchFamily="34" charset="0"/>
                </a:rPr>
                <a:t>m</a:t>
              </a:r>
              <a:r>
                <a:rPr lang="en-US" altLang="zh-CN" sz="2800" b="1" baseline="30000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Arial" panose="020B0604020202020204" pitchFamily="34" charset="0"/>
                </a:rPr>
                <a:t>2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Arial" panose="020B0604020202020204" pitchFamily="34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114425" y="3419475"/>
            <a:ext cx="6684963" cy="1225550"/>
            <a:chOff x="1661" y="5440"/>
            <a:chExt cx="10527" cy="1930"/>
          </a:xfrm>
        </p:grpSpPr>
        <p:sp>
          <p:nvSpPr>
            <p:cNvPr id="9" name="矩形 8"/>
            <p:cNvSpPr/>
            <p:nvPr/>
          </p:nvSpPr>
          <p:spPr>
            <a:xfrm>
              <a:off x="1661" y="5440"/>
              <a:ext cx="10527" cy="1636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marL="0" marR="0" lvl="0" indent="0" algn="l" defTabSz="914400" rtl="0" eaLnBrk="1" fontAlgn="base" latinLnBrk="1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/>
                  <a:ea typeface="黑体" panose="02010609060101010101" pitchFamily="2" charset="-122"/>
                  <a:cs typeface="+mn-cs"/>
                </a:rPr>
                <a:t>答：长方形桌面的面积比正方形桌面的面积少      平方米。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2" charset="-122"/>
                <a:cs typeface="+mn-cs"/>
              </a:endParaRPr>
            </a:p>
          </p:txBody>
        </p:sp>
        <p:graphicFrame>
          <p:nvGraphicFramePr>
            <p:cNvPr id="43019" name="对象 9"/>
            <p:cNvGraphicFramePr>
              <a:graphicFrameLocks noChangeAspect="1"/>
            </p:cNvGraphicFramePr>
            <p:nvPr/>
          </p:nvGraphicFramePr>
          <p:xfrm>
            <a:off x="2996" y="6059"/>
            <a:ext cx="736" cy="13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9" imgW="228600" imgH="406400" progId="Equation.DSMT4">
                    <p:embed/>
                  </p:oleObj>
                </mc:Choice>
                <mc:Fallback>
                  <p:oleObj name="" r:id="rId9" imgW="228600" imgH="406400" progId="Equation.DSMT4">
                    <p:embed/>
                    <p:pic>
                      <p:nvPicPr>
                        <p:cNvPr id="0" name="图片 308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96" y="6059"/>
                          <a:ext cx="736" cy="13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1"/>
          <p:cNvSpPr txBox="1"/>
          <p:nvPr/>
        </p:nvSpPr>
        <p:spPr bwMode="auto">
          <a:xfrm>
            <a:off x="550863" y="471488"/>
            <a:ext cx="785813" cy="5651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10.</a:t>
            </a:r>
            <a:endParaRPr kumimoji="0" lang="en-US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44035" name="对象 5"/>
          <p:cNvGraphicFramePr>
            <a:graphicFrameLocks noChangeAspect="1"/>
          </p:cNvGraphicFramePr>
          <p:nvPr/>
        </p:nvGraphicFramePr>
        <p:xfrm>
          <a:off x="1114425" y="2941955"/>
          <a:ext cx="30480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1332865" imgH="406400" progId="Equation.DSMT4">
                  <p:embed/>
                </p:oleObj>
              </mc:Choice>
              <mc:Fallback>
                <p:oleObj name="" r:id="rId1" imgW="1332865" imgH="4064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14425" y="2941955"/>
                        <a:ext cx="3048000" cy="928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6"/>
          <p:cNvSpPr/>
          <p:nvPr/>
        </p:nvSpPr>
        <p:spPr bwMode="auto">
          <a:xfrm>
            <a:off x="4000500" y="1337310"/>
            <a:ext cx="801688" cy="8969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5092700" y="1356360"/>
            <a:ext cx="762000" cy="8794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4162425" y="2941955"/>
            <a:ext cx="533400" cy="8969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5624513" y="2941955"/>
            <a:ext cx="563563" cy="8715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6715125" y="2959418"/>
            <a:ext cx="571500" cy="8524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44045" name="文本框 15"/>
          <p:cNvSpPr txBox="1"/>
          <p:nvPr/>
        </p:nvSpPr>
        <p:spPr>
          <a:xfrm>
            <a:off x="4695825" y="1551623"/>
            <a:ext cx="519113" cy="492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×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44046" name="文本框 16"/>
          <p:cNvSpPr txBox="1"/>
          <p:nvPr/>
        </p:nvSpPr>
        <p:spPr>
          <a:xfrm>
            <a:off x="5894388" y="1551623"/>
            <a:ext cx="376237" cy="492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=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44050" name="文本框 20"/>
          <p:cNvSpPr txBox="1"/>
          <p:nvPr/>
        </p:nvSpPr>
        <p:spPr>
          <a:xfrm>
            <a:off x="4857750" y="3149918"/>
            <a:ext cx="854075" cy="492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×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（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44051" name="文本框 21"/>
          <p:cNvSpPr txBox="1"/>
          <p:nvPr/>
        </p:nvSpPr>
        <p:spPr>
          <a:xfrm>
            <a:off x="6275388" y="3119755"/>
            <a:ext cx="374650" cy="492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+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44052" name="文本框 22"/>
          <p:cNvSpPr txBox="1"/>
          <p:nvPr/>
        </p:nvSpPr>
        <p:spPr>
          <a:xfrm>
            <a:off x="7386638" y="3149918"/>
            <a:ext cx="519112" cy="492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）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44054" name="文本框 24"/>
          <p:cNvSpPr txBox="1"/>
          <p:nvPr/>
        </p:nvSpPr>
        <p:spPr>
          <a:xfrm>
            <a:off x="7666038" y="3137218"/>
            <a:ext cx="376237" cy="492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=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graphicFrame>
        <p:nvGraphicFramePr>
          <p:cNvPr id="26" name="对象 25"/>
          <p:cNvGraphicFramePr>
            <a:graphicFrameLocks noChangeAspect="1"/>
          </p:cNvGraphicFramePr>
          <p:nvPr/>
        </p:nvGraphicFramePr>
        <p:xfrm>
          <a:off x="4237038" y="1324610"/>
          <a:ext cx="3413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3" imgW="152400" imgH="405765" progId="Equation.DSMT4">
                  <p:embed/>
                </p:oleObj>
              </mc:Choice>
              <mc:Fallback>
                <p:oleObj name="" r:id="rId3" imgW="152400" imgH="405765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37038" y="1324610"/>
                        <a:ext cx="341312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26"/>
          <p:cNvGraphicFramePr>
            <a:graphicFrameLocks noChangeAspect="1"/>
          </p:cNvGraphicFramePr>
          <p:nvPr/>
        </p:nvGraphicFramePr>
        <p:xfrm>
          <a:off x="5335588" y="1356360"/>
          <a:ext cx="3413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5" imgW="152400" imgH="405765" progId="Equation.DSMT4">
                  <p:embed/>
                </p:oleObj>
              </mc:Choice>
              <mc:Fallback>
                <p:oleObj name="" r:id="rId5" imgW="152400" imgH="405765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35588" y="1356360"/>
                        <a:ext cx="341312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6186488" y="1611948"/>
          <a:ext cx="4556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7" imgW="203200" imgH="177800" progId="Equation.DSMT4">
                  <p:embed/>
                </p:oleObj>
              </mc:Choice>
              <mc:Fallback>
                <p:oleObj name="" r:id="rId7" imgW="203200" imgH="1778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86488" y="1611948"/>
                        <a:ext cx="455612" cy="398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对象 33"/>
          <p:cNvGraphicFramePr>
            <a:graphicFrameLocks noChangeAspect="1"/>
          </p:cNvGraphicFramePr>
          <p:nvPr/>
        </p:nvGraphicFramePr>
        <p:xfrm>
          <a:off x="4187825" y="2941955"/>
          <a:ext cx="4826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9" imgW="215900" imgH="405765" progId="Equation.DSMT4">
                  <p:embed/>
                </p:oleObj>
              </mc:Choice>
              <mc:Fallback>
                <p:oleObj name="" r:id="rId9" imgW="215900" imgH="405765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87825" y="2941955"/>
                        <a:ext cx="482600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6829425" y="2959418"/>
          <a:ext cx="34131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1" imgW="152400" imgH="405765" progId="Equation.DSMT4">
                  <p:embed/>
                </p:oleObj>
              </mc:Choice>
              <mc:Fallback>
                <p:oleObj name="" r:id="rId11" imgW="152400" imgH="405765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29425" y="2959418"/>
                        <a:ext cx="341313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/>
          <p:cNvGraphicFramePr>
            <a:graphicFrameLocks noChangeAspect="1"/>
          </p:cNvGraphicFramePr>
          <p:nvPr/>
        </p:nvGraphicFramePr>
        <p:xfrm>
          <a:off x="5770563" y="2927668"/>
          <a:ext cx="3413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3" imgW="152400" imgH="405765" progId="Equation.DSMT4">
                  <p:embed/>
                </p:oleObj>
              </mc:Choice>
              <mc:Fallback>
                <p:oleObj name="" r:id="rId13" imgW="152400" imgH="405765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70563" y="2927668"/>
                        <a:ext cx="341312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/>
        </p:nvGraphicFramePr>
        <p:xfrm>
          <a:off x="7996238" y="2927668"/>
          <a:ext cx="4826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5" imgW="215900" imgH="405765" progId="Equation.DSMT4">
                  <p:embed/>
                </p:oleObj>
              </mc:Choice>
              <mc:Fallback>
                <p:oleObj name="" r:id="rId15" imgW="215900" imgH="405765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96238" y="2927668"/>
                        <a:ext cx="482600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067" name="组合 15"/>
          <p:cNvGrpSpPr/>
          <p:nvPr/>
        </p:nvGrpSpPr>
        <p:grpSpPr>
          <a:xfrm>
            <a:off x="1160463" y="1318260"/>
            <a:ext cx="3216275" cy="1020763"/>
            <a:chOff x="4302" y="-502"/>
            <a:chExt cx="5065" cy="1608"/>
          </a:xfrm>
        </p:grpSpPr>
        <p:grpSp>
          <p:nvGrpSpPr>
            <p:cNvPr id="44068" name="组合 16"/>
            <p:cNvGrpSpPr/>
            <p:nvPr/>
          </p:nvGrpSpPr>
          <p:grpSpPr>
            <a:xfrm>
              <a:off x="4302" y="-502"/>
              <a:ext cx="813" cy="1599"/>
              <a:chOff x="1636" y="1844"/>
              <a:chExt cx="1002" cy="1599"/>
            </a:xfrm>
          </p:grpSpPr>
          <p:sp>
            <p:nvSpPr>
              <p:cNvPr id="44069" name="文本框 17"/>
              <p:cNvSpPr txBox="1"/>
              <p:nvPr/>
            </p:nvSpPr>
            <p:spPr>
              <a:xfrm>
                <a:off x="1636" y="1844"/>
                <a:ext cx="981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32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8</a:t>
                </a:r>
                <a:endPara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4070" name="文本框 18"/>
              <p:cNvSpPr txBox="1"/>
              <p:nvPr/>
            </p:nvSpPr>
            <p:spPr>
              <a:xfrm>
                <a:off x="1651" y="2524"/>
                <a:ext cx="987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32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7</a:t>
                </a:r>
                <a:endPara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2" name="直接连接符 1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072" name="组合 16"/>
            <p:cNvGrpSpPr/>
            <p:nvPr/>
          </p:nvGrpSpPr>
          <p:grpSpPr>
            <a:xfrm>
              <a:off x="6658" y="-480"/>
              <a:ext cx="1134" cy="1586"/>
              <a:chOff x="1731" y="1857"/>
              <a:chExt cx="1397" cy="1586"/>
            </a:xfrm>
          </p:grpSpPr>
          <p:sp>
            <p:nvSpPr>
              <p:cNvPr id="44073" name="文本框 17"/>
              <p:cNvSpPr txBox="1"/>
              <p:nvPr/>
            </p:nvSpPr>
            <p:spPr>
              <a:xfrm>
                <a:off x="1793" y="1857"/>
                <a:ext cx="981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32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7</a:t>
                </a:r>
                <a:endPara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4074" name="文本框 18"/>
              <p:cNvSpPr txBox="1"/>
              <p:nvPr/>
            </p:nvSpPr>
            <p:spPr>
              <a:xfrm>
                <a:off x="1859" y="2524"/>
                <a:ext cx="1269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32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8</a:t>
                </a:r>
                <a:endPara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5" name="直接连接符 44"/>
              <p:cNvCxnSpPr/>
              <p:nvPr/>
            </p:nvCxnSpPr>
            <p:spPr>
              <a:xfrm>
                <a:off x="1731" y="2631"/>
                <a:ext cx="876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076" name="文本框 5"/>
            <p:cNvSpPr txBox="1"/>
            <p:nvPr/>
          </p:nvSpPr>
          <p:spPr>
            <a:xfrm>
              <a:off x="4873" y="-117"/>
              <a:ext cx="4494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×</a:t>
              </a:r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25</a:t>
              </a:r>
              <a:r>
                <a:rPr lang="zh-CN" altLang="en-US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×     </a:t>
              </a:r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=25</a:t>
              </a:r>
              <a:r>
                <a:rPr lang="zh-CN" altLang="en-US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×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 txBox="1"/>
          <p:nvPr/>
        </p:nvSpPr>
        <p:spPr bwMode="auto">
          <a:xfrm>
            <a:off x="187325" y="365125"/>
            <a:ext cx="5119688" cy="582613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11.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用简便算法计算下面各题</a:t>
            </a:r>
            <a:r>
              <a:rPr kumimoji="0" lang="zh-CN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45058" name="对象 3"/>
          <p:cNvGraphicFramePr>
            <a:graphicFrameLocks noChangeAspect="1"/>
          </p:cNvGraphicFramePr>
          <p:nvPr/>
        </p:nvGraphicFramePr>
        <p:xfrm>
          <a:off x="1344613" y="1139825"/>
          <a:ext cx="1582737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673100" imgH="406400" progId="Equation.DSMT4">
                  <p:embed/>
                </p:oleObj>
              </mc:Choice>
              <mc:Fallback>
                <p:oleObj name="" r:id="rId1" imgW="673100" imgH="4064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44613" y="1139825"/>
                        <a:ext cx="1582737" cy="954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对象 3"/>
          <p:cNvGraphicFramePr>
            <a:graphicFrameLocks noChangeAspect="1"/>
          </p:cNvGraphicFramePr>
          <p:nvPr/>
        </p:nvGraphicFramePr>
        <p:xfrm>
          <a:off x="4029075" y="1138238"/>
          <a:ext cx="13160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3" imgW="558800" imgH="406400" progId="Equation.DSMT4">
                  <p:embed/>
                </p:oleObj>
              </mc:Choice>
              <mc:Fallback>
                <p:oleObj name="" r:id="rId3" imgW="558800" imgH="406400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29075" y="1138238"/>
                        <a:ext cx="1316038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对象 3"/>
          <p:cNvGraphicFramePr>
            <a:graphicFrameLocks noChangeAspect="1"/>
          </p:cNvGraphicFramePr>
          <p:nvPr/>
        </p:nvGraphicFramePr>
        <p:xfrm>
          <a:off x="6440488" y="1138238"/>
          <a:ext cx="16446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5" imgW="698500" imgH="406400" progId="Equation.DSMT4">
                  <p:embed/>
                </p:oleObj>
              </mc:Choice>
              <mc:Fallback>
                <p:oleObj name="" r:id="rId5" imgW="698500" imgH="406400" progId="Equation.DSMT4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0488" y="1138238"/>
                        <a:ext cx="1644650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1076325" y="1962150"/>
          <a:ext cx="19653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7" imgW="914400" imgH="444500" progId="Equation.DSMT4">
                  <p:embed/>
                </p:oleObj>
              </mc:Choice>
              <mc:Fallback>
                <p:oleObj name="" r:id="rId7" imgW="914400" imgH="444500" progId="Equation.DSMT4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76325" y="1962150"/>
                        <a:ext cx="1965325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1076325" y="2773363"/>
          <a:ext cx="120015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9" imgW="558800" imgH="406400" progId="Equation.DSMT4">
                  <p:embed/>
                </p:oleObj>
              </mc:Choice>
              <mc:Fallback>
                <p:oleObj name="" r:id="rId9" imgW="558800" imgH="406400" progId="Equation.DSMT4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76325" y="2773363"/>
                        <a:ext cx="1200150" cy="871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1076325" y="3594100"/>
          <a:ext cx="5730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1" imgW="266700" imgH="405765" progId="Equation.DSMT4">
                  <p:embed/>
                </p:oleObj>
              </mc:Choice>
              <mc:Fallback>
                <p:oleObj name="" r:id="rId11" imgW="266700" imgH="405765" progId="Equation.DSMT4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76325" y="3594100"/>
                        <a:ext cx="573088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781425" y="1927225"/>
          <a:ext cx="18002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3" imgW="837565" imgH="444500" progId="Equation.DSMT4">
                  <p:embed/>
                </p:oleObj>
              </mc:Choice>
              <mc:Fallback>
                <p:oleObj name="" r:id="rId13" imgW="837565" imgH="444500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81425" y="1927225"/>
                        <a:ext cx="1800225" cy="954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781425" y="2773363"/>
          <a:ext cx="100806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5" imgW="469900" imgH="406400" progId="Equation.DSMT4">
                  <p:embed/>
                </p:oleObj>
              </mc:Choice>
              <mc:Fallback>
                <p:oleObj name="" r:id="rId15" imgW="469900" imgH="406400" progId="Equation.DSMT4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781425" y="2773363"/>
                        <a:ext cx="1008063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3781425" y="3594100"/>
          <a:ext cx="5730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7" imgW="266700" imgH="405765" progId="Equation.DSMT4">
                  <p:embed/>
                </p:oleObj>
              </mc:Choice>
              <mc:Fallback>
                <p:oleObj name="" r:id="rId17" imgW="266700" imgH="405765" progId="Equation.DSMT4">
                  <p:embed/>
                  <p:pic>
                    <p:nvPicPr>
                      <p:cNvPr id="0" name="图片 311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81425" y="3594100"/>
                        <a:ext cx="573088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6197600" y="1962150"/>
          <a:ext cx="21288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9" imgW="989965" imgH="444500" progId="Equation.DSMT4">
                  <p:embed/>
                </p:oleObj>
              </mc:Choice>
              <mc:Fallback>
                <p:oleObj name="" r:id="rId19" imgW="989965" imgH="444500" progId="Equation.DSMT4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197600" y="1962150"/>
                        <a:ext cx="2128838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6197600" y="3001963"/>
          <a:ext cx="11763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21" imgW="508000" imgH="177800" progId="Equation.DSMT4">
                  <p:embed/>
                </p:oleObj>
              </mc:Choice>
              <mc:Fallback>
                <p:oleObj name="" r:id="rId21" imgW="508000" imgH="177800" progId="Equation.DSMT4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197600" y="3001963"/>
                        <a:ext cx="1176338" cy="412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2"/>
          <p:cNvSpPr txBox="1"/>
          <p:nvPr/>
        </p:nvSpPr>
        <p:spPr>
          <a:xfrm>
            <a:off x="6197600" y="3757613"/>
            <a:ext cx="885825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Arial" panose="020B0604020202020204" pitchFamily="34" charset="0"/>
              </a:rPr>
              <a:t>=48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 txBox="1"/>
          <p:nvPr/>
        </p:nvSpPr>
        <p:spPr bwMode="auto">
          <a:xfrm>
            <a:off x="317500" y="365125"/>
            <a:ext cx="5119688" cy="582613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11.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用简便算法计算下面各题</a:t>
            </a:r>
            <a:r>
              <a:rPr kumimoji="0" lang="zh-CN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46082" name="对象 3"/>
          <p:cNvGraphicFramePr>
            <a:graphicFrameLocks noChangeAspect="1"/>
          </p:cNvGraphicFramePr>
          <p:nvPr/>
        </p:nvGraphicFramePr>
        <p:xfrm>
          <a:off x="1363663" y="1122363"/>
          <a:ext cx="2119312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" imgW="901065" imgH="406400" progId="Equation.DSMT4">
                  <p:embed/>
                </p:oleObj>
              </mc:Choice>
              <mc:Fallback>
                <p:oleObj name="" r:id="rId1" imgW="901065" imgH="406400" progId="Equation.DSMT4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63663" y="1122363"/>
                        <a:ext cx="2119312" cy="954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对象 3"/>
          <p:cNvGraphicFramePr>
            <a:graphicFrameLocks noChangeAspect="1"/>
          </p:cNvGraphicFramePr>
          <p:nvPr/>
        </p:nvGraphicFramePr>
        <p:xfrm>
          <a:off x="4273550" y="1122363"/>
          <a:ext cx="137636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" imgW="584200" imgH="406400" progId="Equation.DSMT4">
                  <p:embed/>
                </p:oleObj>
              </mc:Choice>
              <mc:Fallback>
                <p:oleObj name="" r:id="rId3" imgW="584200" imgH="406400" progId="Equation.DSMT4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73550" y="1122363"/>
                        <a:ext cx="1376363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对象 3"/>
          <p:cNvGraphicFramePr>
            <a:graphicFrameLocks noChangeAspect="1"/>
          </p:cNvGraphicFramePr>
          <p:nvPr/>
        </p:nvGraphicFramePr>
        <p:xfrm>
          <a:off x="6440488" y="1120775"/>
          <a:ext cx="19431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5" imgW="824865" imgH="406400" progId="Equation.DSMT4">
                  <p:embed/>
                </p:oleObj>
              </mc:Choice>
              <mc:Fallback>
                <p:oleObj name="" r:id="rId5" imgW="824865" imgH="406400" progId="Equation.DSMT4">
                  <p:embed/>
                  <p:pic>
                    <p:nvPicPr>
                      <p:cNvPr id="0" name="图片 31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0488" y="1120775"/>
                        <a:ext cx="1943100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1109663" y="2006600"/>
          <a:ext cx="2046287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7" imgW="951865" imgH="444500" progId="Equation.DSMT4">
                  <p:embed/>
                </p:oleObj>
              </mc:Choice>
              <mc:Fallback>
                <p:oleObj name="" r:id="rId7" imgW="951865" imgH="444500" progId="Equation.DSMT4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09663" y="2006600"/>
                        <a:ext cx="2046287" cy="954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1109663" y="2870200"/>
          <a:ext cx="106362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9" imgW="494665" imgH="405765" progId="Equation.DSMT4">
                  <p:embed/>
                </p:oleObj>
              </mc:Choice>
              <mc:Fallback>
                <p:oleObj name="" r:id="rId9" imgW="494665" imgH="405765" progId="Equation.DSMT4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09663" y="2870200"/>
                        <a:ext cx="1063625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1109663" y="3662363"/>
          <a:ext cx="5715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1" imgW="266700" imgH="405765" progId="Equation.DSMT4">
                  <p:embed/>
                </p:oleObj>
              </mc:Choice>
              <mc:Fallback>
                <p:oleObj name="" r:id="rId11" imgW="266700" imgH="405765" progId="Equation.DSMT4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09663" y="3662363"/>
                        <a:ext cx="571500" cy="871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4033838" y="2006600"/>
          <a:ext cx="152876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13" imgW="711200" imgH="406400" progId="Equation.DSMT4">
                  <p:embed/>
                </p:oleObj>
              </mc:Choice>
              <mc:Fallback>
                <p:oleObj name="" r:id="rId13" imgW="711200" imgH="406400" progId="Equation.DSMT4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33838" y="2006600"/>
                        <a:ext cx="1528762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4033838" y="2870200"/>
          <a:ext cx="106362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5" imgW="494665" imgH="405765" progId="Equation.DSMT4">
                  <p:embed/>
                </p:oleObj>
              </mc:Choice>
              <mc:Fallback>
                <p:oleObj name="" r:id="rId15" imgW="494665" imgH="405765" progId="Equation.DSMT4">
                  <p:embed/>
                  <p:pic>
                    <p:nvPicPr>
                      <p:cNvPr id="0" name="图片 311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033838" y="2870200"/>
                        <a:ext cx="1063625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4037013" y="3660775"/>
          <a:ext cx="7350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7" imgW="342900" imgH="405765" progId="Equation.DSMT4">
                  <p:embed/>
                </p:oleObj>
              </mc:Choice>
              <mc:Fallback>
                <p:oleObj name="" r:id="rId17" imgW="342900" imgH="405765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37013" y="3660775"/>
                        <a:ext cx="735012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6157913" y="2006600"/>
          <a:ext cx="188436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9" imgW="875665" imgH="444500" progId="Equation.DSMT4">
                  <p:embed/>
                </p:oleObj>
              </mc:Choice>
              <mc:Fallback>
                <p:oleObj name="" r:id="rId19" imgW="875665" imgH="44450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157913" y="2006600"/>
                        <a:ext cx="1884362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6157913" y="2865438"/>
          <a:ext cx="982662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21" imgW="457200" imgH="406400" progId="Equation.DSMT4">
                  <p:embed/>
                </p:oleObj>
              </mc:Choice>
              <mc:Fallback>
                <p:oleObj name="" r:id="rId21" imgW="457200" imgH="406400" progId="Equation.DSMT4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157913" y="2865438"/>
                        <a:ext cx="982662" cy="871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6153150" y="3660775"/>
          <a:ext cx="5730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23" imgW="266700" imgH="405765" progId="Equation.DSMT4">
                  <p:embed/>
                </p:oleObj>
              </mc:Choice>
              <mc:Fallback>
                <p:oleObj name="" r:id="rId23" imgW="266700" imgH="405765" progId="Equation.DSMT4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153150" y="3660775"/>
                        <a:ext cx="573088" cy="871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文本框 3"/>
          <p:cNvSpPr txBox="1"/>
          <p:nvPr/>
        </p:nvSpPr>
        <p:spPr>
          <a:xfrm>
            <a:off x="314325" y="508000"/>
            <a:ext cx="81343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12.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计算下面各题，能用简便算法的就用简便算法。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47106" name="对象 2"/>
          <p:cNvGraphicFramePr>
            <a:graphicFrameLocks noChangeAspect="1"/>
          </p:cNvGraphicFramePr>
          <p:nvPr/>
        </p:nvGraphicFramePr>
        <p:xfrm>
          <a:off x="3316288" y="1360488"/>
          <a:ext cx="9239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1" imgW="368300" imgH="393700" progId="Equation.DSMT4">
                  <p:embed/>
                </p:oleObj>
              </mc:Choice>
              <mc:Fallback>
                <p:oleObj name="" r:id="rId1" imgW="368300" imgH="393700" progId="Equation.DSMT4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16288" y="1360488"/>
                        <a:ext cx="923925" cy="987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对象 20"/>
          <p:cNvGraphicFramePr>
            <a:graphicFrameLocks noChangeAspect="1"/>
          </p:cNvGraphicFramePr>
          <p:nvPr/>
        </p:nvGraphicFramePr>
        <p:xfrm>
          <a:off x="811213" y="1392238"/>
          <a:ext cx="11049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3" imgW="482600" imgH="393700" progId="Equation.DSMT4">
                  <p:embed/>
                </p:oleObj>
              </mc:Choice>
              <mc:Fallback>
                <p:oleObj name="" r:id="rId3" imgW="482600" imgH="393700" progId="Equation.DSMT4">
                  <p:embed/>
                  <p:pic>
                    <p:nvPicPr>
                      <p:cNvPr id="0" name="图片 311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1213" y="1392238"/>
                        <a:ext cx="1104900" cy="900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1916113" y="1416050"/>
          <a:ext cx="7651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5" imgW="342900" imgH="393700" progId="Equation.DSMT4">
                  <p:embed/>
                </p:oleObj>
              </mc:Choice>
              <mc:Fallback>
                <p:oleObj name="" r:id="rId5" imgW="342900" imgH="393700" progId="Equation.DSMT4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6113" y="1416050"/>
                        <a:ext cx="765175" cy="876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对象 46"/>
          <p:cNvGraphicFramePr>
            <a:graphicFrameLocks noChangeAspect="1"/>
          </p:cNvGraphicFramePr>
          <p:nvPr/>
        </p:nvGraphicFramePr>
        <p:xfrm>
          <a:off x="4273550" y="1428750"/>
          <a:ext cx="7540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7" imgW="342900" imgH="393700" progId="Equation.DSMT4">
                  <p:embed/>
                </p:oleObj>
              </mc:Choice>
              <mc:Fallback>
                <p:oleObj name="" r:id="rId7" imgW="342900" imgH="393700" progId="Equation.DSMT4">
                  <p:embed/>
                  <p:pic>
                    <p:nvPicPr>
                      <p:cNvPr id="0" name="图片 312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73550" y="1428750"/>
                        <a:ext cx="75406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对象 47"/>
          <p:cNvGraphicFramePr>
            <a:graphicFrameLocks noChangeAspect="1"/>
          </p:cNvGraphicFramePr>
          <p:nvPr/>
        </p:nvGraphicFramePr>
        <p:xfrm>
          <a:off x="6067425" y="1416050"/>
          <a:ext cx="210026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9" imgW="913765" imgH="393700" progId="Equation.DSMT4">
                  <p:embed/>
                </p:oleObj>
              </mc:Choice>
              <mc:Fallback>
                <p:oleObj name="" r:id="rId9" imgW="913765" imgH="393700" progId="Equation.DSMT4">
                  <p:embed/>
                  <p:pic>
                    <p:nvPicPr>
                      <p:cNvPr id="0" name="图片 312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67425" y="1416050"/>
                        <a:ext cx="2100263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对象 48"/>
          <p:cNvGraphicFramePr>
            <a:graphicFrameLocks noChangeAspect="1"/>
          </p:cNvGraphicFramePr>
          <p:nvPr/>
        </p:nvGraphicFramePr>
        <p:xfrm>
          <a:off x="5824538" y="2292350"/>
          <a:ext cx="193516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1" imgW="939165" imgH="393700" progId="Equation.DSMT4">
                  <p:embed/>
                </p:oleObj>
              </mc:Choice>
              <mc:Fallback>
                <p:oleObj name="" r:id="rId11" imgW="939165" imgH="3937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24538" y="2292350"/>
                        <a:ext cx="1935162" cy="809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对象 49"/>
          <p:cNvGraphicFramePr>
            <a:graphicFrameLocks noChangeAspect="1"/>
          </p:cNvGraphicFramePr>
          <p:nvPr/>
        </p:nvGraphicFramePr>
        <p:xfrm>
          <a:off x="5845175" y="3238500"/>
          <a:ext cx="9032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13" imgW="431165" imgH="177800" progId="Equation.DSMT4">
                  <p:embed/>
                </p:oleObj>
              </mc:Choice>
              <mc:Fallback>
                <p:oleObj name="" r:id="rId13" imgW="431165" imgH="177800" progId="Equation.DSMT4">
                  <p:embed/>
                  <p:pic>
                    <p:nvPicPr>
                      <p:cNvPr id="0" name="图片 312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45175" y="3238500"/>
                        <a:ext cx="903288" cy="371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对象 50"/>
          <p:cNvGraphicFramePr>
            <a:graphicFrameLocks noChangeAspect="1"/>
          </p:cNvGraphicFramePr>
          <p:nvPr/>
        </p:nvGraphicFramePr>
        <p:xfrm>
          <a:off x="5888038" y="3802063"/>
          <a:ext cx="534987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15" imgW="240665" imgH="177800" progId="Equation.DSMT4">
                  <p:embed/>
                </p:oleObj>
              </mc:Choice>
              <mc:Fallback>
                <p:oleObj name="" r:id="rId15" imgW="240665" imgH="177800" progId="Equation.DSMT4">
                  <p:embed/>
                  <p:pic>
                    <p:nvPicPr>
                      <p:cNvPr id="0" name="图片 313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88038" y="3802063"/>
                        <a:ext cx="534987" cy="395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29" name="文本框 3"/>
          <p:cNvSpPr txBox="1"/>
          <p:nvPr/>
        </p:nvSpPr>
        <p:spPr>
          <a:xfrm>
            <a:off x="314325" y="508000"/>
            <a:ext cx="81343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12.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计算下面各题，能用简便算法的就用简便算法。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48130" name="对象 20"/>
          <p:cNvGraphicFramePr>
            <a:graphicFrameLocks noChangeAspect="1"/>
          </p:cNvGraphicFramePr>
          <p:nvPr/>
        </p:nvGraphicFramePr>
        <p:xfrm>
          <a:off x="785813" y="1304925"/>
          <a:ext cx="8382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" imgW="368300" imgH="393700" progId="Equation.DSMT4">
                  <p:embed/>
                </p:oleObj>
              </mc:Choice>
              <mc:Fallback>
                <p:oleObj name="" r:id="rId1" imgW="368300" imgH="393700" progId="Equation.DSMT4">
                  <p:embed/>
                  <p:pic>
                    <p:nvPicPr>
                      <p:cNvPr id="0" name="图片 313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85813" y="1304925"/>
                        <a:ext cx="838200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1670050" y="1263650"/>
          <a:ext cx="6350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3" imgW="266065" imgH="393065" progId="Equation.DSMT4">
                  <p:embed/>
                </p:oleObj>
              </mc:Choice>
              <mc:Fallback>
                <p:oleObj name="" r:id="rId3" imgW="266065" imgH="393065" progId="Equation.DSMT4">
                  <p:embed/>
                  <p:pic>
                    <p:nvPicPr>
                      <p:cNvPr id="0" name="图片 312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0050" y="1263650"/>
                        <a:ext cx="635000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对象 47"/>
          <p:cNvGraphicFramePr>
            <a:graphicFrameLocks noChangeAspect="1"/>
          </p:cNvGraphicFramePr>
          <p:nvPr/>
        </p:nvGraphicFramePr>
        <p:xfrm>
          <a:off x="3865245" y="1341438"/>
          <a:ext cx="133191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5" imgW="609600" imgH="393700" progId="Equation.DSMT4">
                  <p:embed/>
                </p:oleObj>
              </mc:Choice>
              <mc:Fallback>
                <p:oleObj name="" r:id="rId5" imgW="609600" imgH="393700" progId="Equation.DSMT4">
                  <p:embed/>
                  <p:pic>
                    <p:nvPicPr>
                      <p:cNvPr id="0" name="图片 313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65245" y="1341438"/>
                        <a:ext cx="1331913" cy="858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对象 33"/>
          <p:cNvGraphicFramePr>
            <a:graphicFrameLocks noChangeAspect="1"/>
          </p:cNvGraphicFramePr>
          <p:nvPr/>
        </p:nvGraphicFramePr>
        <p:xfrm>
          <a:off x="3636645" y="2147888"/>
          <a:ext cx="15605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7" imgW="723900" imgH="393700" progId="Equation.DSMT4">
                  <p:embed/>
                </p:oleObj>
              </mc:Choice>
              <mc:Fallback>
                <p:oleObj name="" r:id="rId7" imgW="723900" imgH="393700" progId="Equation.DSMT4">
                  <p:embed/>
                  <p:pic>
                    <p:nvPicPr>
                      <p:cNvPr id="0" name="图片 312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6645" y="2147888"/>
                        <a:ext cx="1560513" cy="847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3636645" y="3006725"/>
          <a:ext cx="10445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9" imgW="443865" imgH="177800" progId="Equation.DSMT4">
                  <p:embed/>
                </p:oleObj>
              </mc:Choice>
              <mc:Fallback>
                <p:oleObj name="" r:id="rId9" imgW="443865" imgH="177800" progId="Equation.DSMT4">
                  <p:embed/>
                  <p:pic>
                    <p:nvPicPr>
                      <p:cNvPr id="0" name="图片 31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36645" y="3006725"/>
                        <a:ext cx="1044575" cy="420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/>
          <p:cNvGraphicFramePr>
            <a:graphicFrameLocks noChangeAspect="1"/>
          </p:cNvGraphicFramePr>
          <p:nvPr/>
        </p:nvGraphicFramePr>
        <p:xfrm>
          <a:off x="3636645" y="3659188"/>
          <a:ext cx="6842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11" imgW="316865" imgH="177800" progId="Equation.DSMT4">
                  <p:embed/>
                </p:oleObj>
              </mc:Choice>
              <mc:Fallback>
                <p:oleObj name="" r:id="rId11" imgW="316865" imgH="177800" progId="Equation.DSMT4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36645" y="3659188"/>
                        <a:ext cx="684213" cy="381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对象 47"/>
          <p:cNvGraphicFramePr>
            <a:graphicFrameLocks noChangeAspect="1"/>
          </p:cNvGraphicFramePr>
          <p:nvPr/>
        </p:nvGraphicFramePr>
        <p:xfrm>
          <a:off x="6248400" y="1200150"/>
          <a:ext cx="1802130" cy="887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Equation" r:id="rId13" imgW="21031200" imgH="10363200" progId="Equation.DSMT4">
                  <p:embed/>
                </p:oleObj>
              </mc:Choice>
              <mc:Fallback>
                <p:oleObj name="Equation" r:id="rId13" imgW="21031200" imgH="10363200" progId="Equation.DSMT4">
                  <p:embed/>
                  <p:pic>
                    <p:nvPicPr>
                      <p:cNvPr id="0" name="对象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200150"/>
                        <a:ext cx="1802130" cy="887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6240145" y="2139315"/>
          <a:ext cx="2329180" cy="810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Equation" r:id="rId15" imgW="27127200" imgH="9448800" progId="Equation.DSMT4">
                  <p:embed/>
                </p:oleObj>
              </mc:Choice>
              <mc:Fallback>
                <p:oleObj name="Equation" r:id="rId15" imgW="27127200" imgH="9448800" progId="Equation.DSMT4">
                  <p:embed/>
                  <p:pic>
                    <p:nvPicPr>
                      <p:cNvPr id="0" name="对象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145" y="2139315"/>
                        <a:ext cx="2329180" cy="810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6240145" y="2949575"/>
          <a:ext cx="967105" cy="811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Equation" r:id="rId17" imgW="11277600" imgH="9448800" progId="Equation.DSMT4">
                  <p:embed/>
                </p:oleObj>
              </mc:Choice>
              <mc:Fallback>
                <p:oleObj name="Equation" r:id="rId17" imgW="11277600" imgH="9448800" progId="Equation.DSMT4">
                  <p:embed/>
                  <p:pic>
                    <p:nvPicPr>
                      <p:cNvPr id="0" name="对象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145" y="2949575"/>
                        <a:ext cx="967105" cy="8115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6248400" y="3638550"/>
          <a:ext cx="550545" cy="805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Equation" r:id="rId19" imgW="6400800" imgH="9448800" progId="Equation.DSMT4">
                  <p:embed/>
                </p:oleObj>
              </mc:Choice>
              <mc:Fallback>
                <p:oleObj name="Equation" r:id="rId19" imgW="6400800" imgH="9448800" progId="Equation.DSMT4">
                  <p:embed/>
                  <p:pic>
                    <p:nvPicPr>
                      <p:cNvPr id="0" name="对象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38550"/>
                        <a:ext cx="550545" cy="8058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6"/>
          <p:cNvSpPr txBox="1">
            <a:spLocks noChangeArrowheads="1"/>
          </p:cNvSpPr>
          <p:nvPr/>
        </p:nvSpPr>
        <p:spPr bwMode="auto">
          <a:xfrm>
            <a:off x="721255" y="605544"/>
            <a:ext cx="7406745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13.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糖果厂工人包装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―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批糖果。装了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箱，每箱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25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袋，每袋  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kg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。这批糖果一共有多少千克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3116242" y="2277674"/>
          <a:ext cx="1507496" cy="953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622300" imgH="393700" progId="Equation.DSMT4">
                  <p:embed/>
                </p:oleObj>
              </mc:Choice>
              <mc:Fallback>
                <p:oleObj name="" r:id="rId1" imgW="622300" imgH="393700" progId="Equation.DSMT4">
                  <p:embed/>
                  <p:pic>
                    <p:nvPicPr>
                      <p:cNvPr id="0" name="对象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42" y="2277674"/>
                        <a:ext cx="1507496" cy="9532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4624607" y="2540657"/>
          <a:ext cx="1415115" cy="491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583565" imgH="203200" progId="Equation.DSMT4">
                  <p:embed/>
                </p:oleObj>
              </mc:Choice>
              <mc:Fallback>
                <p:oleObj name="" r:id="rId3" imgW="583565" imgH="203200" progId="Equation.DSMT4">
                  <p:embed/>
                  <p:pic>
                    <p:nvPicPr>
                      <p:cNvPr id="0" name="对象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607" y="2540657"/>
                        <a:ext cx="1415115" cy="491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2136100" y="3562563"/>
            <a:ext cx="4871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答：这些糖果一共有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50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千克。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2895530" y="1277127"/>
          <a:ext cx="308624" cy="797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Equation" r:id="rId5" imgW="3657600" imgH="9448800" progId="Equation.DSMT4">
                  <p:embed/>
                </p:oleObj>
              </mc:Choice>
              <mc:Fallback>
                <p:oleObj name="Equation" r:id="rId5" imgW="3657600" imgH="9448800" progId="Equation.DSMT4">
                  <p:embed/>
                  <p:pic>
                    <p:nvPicPr>
                      <p:cNvPr id="0" name="对象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95530" y="1277127"/>
                        <a:ext cx="308624" cy="7972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0177" name="组合 1"/>
          <p:cNvGrpSpPr/>
          <p:nvPr/>
        </p:nvGrpSpPr>
        <p:grpSpPr>
          <a:xfrm>
            <a:off x="428625" y="525145"/>
            <a:ext cx="8296275" cy="1770063"/>
            <a:chOff x="676" y="470"/>
            <a:chExt cx="13064" cy="2789"/>
          </a:xfrm>
        </p:grpSpPr>
        <p:sp>
          <p:nvSpPr>
            <p:cNvPr id="50178" name="矩形 2"/>
            <p:cNvSpPr/>
            <p:nvPr/>
          </p:nvSpPr>
          <p:spPr>
            <a:xfrm>
              <a:off x="676" y="470"/>
              <a:ext cx="13064" cy="27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hangingPunct="0">
                <a:lnSpc>
                  <a:spcPct val="130000"/>
                </a:lnSpc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14.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一个垃圾处理场平均每天收到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70t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生活垃圾，其中</a:t>
              </a:r>
              <a:endPara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 eaLnBrk="0" hangingPunct="0">
                <a:lnSpc>
                  <a:spcPct val="130000"/>
                </a:lnSpc>
              </a:pP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    可回收利用的垃圾占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    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。这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sym typeface="+mn-ea"/>
                </a:rPr>
                <a:t>个垃圾处理场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15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天收</a:t>
              </a:r>
              <a:endPara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 eaLnBrk="0" hangingPunct="0">
                <a:lnSpc>
                  <a:spcPct val="130000"/>
                </a:lnSpc>
              </a:pP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 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   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到的垃圾中有多少吨可回收利用？</a:t>
              </a:r>
              <a:endPara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aphicFrame>
          <p:nvGraphicFramePr>
            <p:cNvPr id="50179" name="对象 3"/>
            <p:cNvGraphicFramePr>
              <a:graphicFrameLocks noChangeAspect="1"/>
            </p:cNvGraphicFramePr>
            <p:nvPr/>
          </p:nvGraphicFramePr>
          <p:xfrm>
            <a:off x="6427" y="1190"/>
            <a:ext cx="561" cy="14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8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图片 313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427" y="1190"/>
                          <a:ext cx="561" cy="145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组合 1"/>
          <p:cNvGrpSpPr/>
          <p:nvPr/>
        </p:nvGrpSpPr>
        <p:grpSpPr>
          <a:xfrm>
            <a:off x="2801938" y="2350770"/>
            <a:ext cx="2513012" cy="795338"/>
            <a:chOff x="986" y="3672"/>
            <a:chExt cx="3957" cy="1252"/>
          </a:xfrm>
        </p:grpSpPr>
        <p:graphicFrame>
          <p:nvGraphicFramePr>
            <p:cNvPr id="50181" name="对象 6"/>
            <p:cNvGraphicFramePr>
              <a:graphicFrameLocks noChangeAspect="1"/>
            </p:cNvGraphicFramePr>
            <p:nvPr/>
          </p:nvGraphicFramePr>
          <p:xfrm>
            <a:off x="986" y="3671"/>
            <a:ext cx="2182" cy="1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1" name="" r:id="rId3" imgW="685800" imgH="393700" progId="Equation.DSMT4">
                    <p:embed/>
                  </p:oleObj>
                </mc:Choice>
                <mc:Fallback>
                  <p:oleObj name="" r:id="rId3" imgW="685800" imgH="393700" progId="Equation.DSMT4">
                    <p:embed/>
                    <p:pic>
                      <p:nvPicPr>
                        <p:cNvPr id="0" name="图片 314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86" y="3671"/>
                          <a:ext cx="2182" cy="125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2" name="对象 9"/>
            <p:cNvGraphicFramePr>
              <a:graphicFrameLocks noChangeAspect="1"/>
            </p:cNvGraphicFramePr>
            <p:nvPr/>
          </p:nvGraphicFramePr>
          <p:xfrm>
            <a:off x="3168" y="3975"/>
            <a:ext cx="1775" cy="6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0" name="" r:id="rId5" imgW="558165" imgH="203200" progId="Equation.DSMT4">
                    <p:embed/>
                  </p:oleObj>
                </mc:Choice>
                <mc:Fallback>
                  <p:oleObj name="" r:id="rId5" imgW="558165" imgH="203200" progId="Equation.DSMT4">
                    <p:embed/>
                    <p:pic>
                      <p:nvPicPr>
                        <p:cNvPr id="0" name="图片 313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168" y="3975"/>
                          <a:ext cx="1775" cy="64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文本框 10"/>
          <p:cNvSpPr txBox="1"/>
          <p:nvPr/>
        </p:nvSpPr>
        <p:spPr>
          <a:xfrm>
            <a:off x="914400" y="3179445"/>
            <a:ext cx="775335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这个垃圾处理场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天收到的垃圾中有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吨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  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可回收利用。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1" name="文本框 2"/>
          <p:cNvSpPr txBox="1"/>
          <p:nvPr/>
        </p:nvSpPr>
        <p:spPr>
          <a:xfrm>
            <a:off x="207963" y="514350"/>
            <a:ext cx="739775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15</a:t>
            </a:r>
            <a:r>
              <a:rPr lang="en-US" altLang="zh-CN" sz="2800">
                <a:latin typeface="Times New Roman" panose="02020603050405020304" pitchFamily="2" charset="0"/>
                <a:ea typeface="黑体" panose="02010609060101010101" pitchFamily="2" charset="-122"/>
              </a:rPr>
              <a:t>.</a:t>
            </a:r>
            <a:endParaRPr lang="en-US" altLang="zh-CN" sz="280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51202" name="矩形 5"/>
          <p:cNvSpPr/>
          <p:nvPr/>
        </p:nvSpPr>
        <p:spPr>
          <a:xfrm>
            <a:off x="647700" y="342900"/>
            <a:ext cx="8297863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marL="363855" indent="-363855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尼罗河全长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6670km,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长江比尼罗河的     还长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297km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  <a:p>
            <a:pPr marL="363855" indent="-363855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长江全长多少千米？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</p:txBody>
      </p:sp>
      <p:grpSp>
        <p:nvGrpSpPr>
          <p:cNvPr id="51203" name="组合 37"/>
          <p:cNvGrpSpPr/>
          <p:nvPr/>
        </p:nvGrpSpPr>
        <p:grpSpPr>
          <a:xfrm>
            <a:off x="6294438" y="304800"/>
            <a:ext cx="725487" cy="939800"/>
            <a:chOff x="1513" y="1914"/>
            <a:chExt cx="1144" cy="1480"/>
          </a:xfrm>
        </p:grpSpPr>
        <p:sp>
          <p:nvSpPr>
            <p:cNvPr id="51204" name="文本框 38"/>
            <p:cNvSpPr txBox="1"/>
            <p:nvPr/>
          </p:nvSpPr>
          <p:spPr>
            <a:xfrm>
              <a:off x="1676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9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51205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10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 flipV="1">
              <a:off x="1599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/>
        </p:nvGrpSpPr>
        <p:grpSpPr>
          <a:xfrm>
            <a:off x="1714500" y="1947863"/>
            <a:ext cx="5373688" cy="976312"/>
            <a:chOff x="1735" y="3655"/>
            <a:chExt cx="8462" cy="1536"/>
          </a:xfrm>
        </p:grpSpPr>
        <p:grpSp>
          <p:nvGrpSpPr>
            <p:cNvPr id="51208" name="组合 10"/>
            <p:cNvGrpSpPr/>
            <p:nvPr/>
          </p:nvGrpSpPr>
          <p:grpSpPr>
            <a:xfrm>
              <a:off x="1735" y="3655"/>
              <a:ext cx="8055" cy="1536"/>
              <a:chOff x="2806" y="3775"/>
              <a:chExt cx="8054" cy="1536"/>
            </a:xfrm>
          </p:grpSpPr>
          <p:sp>
            <p:nvSpPr>
              <p:cNvPr id="51209" name="文本框 3"/>
              <p:cNvSpPr txBox="1"/>
              <p:nvPr/>
            </p:nvSpPr>
            <p:spPr>
              <a:xfrm>
                <a:off x="2806" y="4149"/>
                <a:ext cx="8054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6670 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×         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+297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grpSp>
            <p:nvGrpSpPr>
              <p:cNvPr id="51210" name="组合 37"/>
              <p:cNvGrpSpPr/>
              <p:nvPr/>
            </p:nvGrpSpPr>
            <p:grpSpPr>
              <a:xfrm>
                <a:off x="4844" y="3775"/>
                <a:ext cx="1464" cy="1536"/>
                <a:chOff x="2273" y="1858"/>
                <a:chExt cx="1464" cy="1536"/>
              </a:xfrm>
            </p:grpSpPr>
            <p:sp>
              <p:nvSpPr>
                <p:cNvPr id="51211" name="文本框 38"/>
                <p:cNvSpPr txBox="1"/>
                <p:nvPr/>
              </p:nvSpPr>
              <p:spPr>
                <a:xfrm>
                  <a:off x="2457" y="1858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9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51212" name="文本框 39"/>
                <p:cNvSpPr txBox="1"/>
                <p:nvPr/>
              </p:nvSpPr>
              <p:spPr>
                <a:xfrm>
                  <a:off x="2273" y="2572"/>
                  <a:ext cx="1464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10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21" name="直接连接符 20"/>
                <p:cNvCxnSpPr/>
                <p:nvPr/>
              </p:nvCxnSpPr>
              <p:spPr>
                <a:xfrm>
                  <a:off x="2394" y="2621"/>
                  <a:ext cx="70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1214" name="文本框 22"/>
            <p:cNvSpPr txBox="1"/>
            <p:nvPr/>
          </p:nvSpPr>
          <p:spPr>
            <a:xfrm>
              <a:off x="6302" y="4029"/>
              <a:ext cx="389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=6300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（千米）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sp>
        <p:nvSpPr>
          <p:cNvPr id="27666" name="文本框 2"/>
          <p:cNvSpPr txBox="1"/>
          <p:nvPr/>
        </p:nvSpPr>
        <p:spPr>
          <a:xfrm>
            <a:off x="1714500" y="3205163"/>
            <a:ext cx="4111625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答：长江全长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6300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千米。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文本框 5"/>
          <p:cNvSpPr txBox="1"/>
          <p:nvPr/>
        </p:nvSpPr>
        <p:spPr>
          <a:xfrm>
            <a:off x="401638" y="396875"/>
            <a:ext cx="30622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1.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计算下面各题。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32770" name="对象 1"/>
          <p:cNvGraphicFramePr>
            <a:graphicFrameLocks noChangeAspect="1"/>
          </p:cNvGraphicFramePr>
          <p:nvPr/>
        </p:nvGraphicFramePr>
        <p:xfrm>
          <a:off x="1192213" y="1231900"/>
          <a:ext cx="989012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419100" imgH="406400" progId="Equation.DSMT4">
                  <p:embed/>
                </p:oleObj>
              </mc:Choice>
              <mc:Fallback>
                <p:oleObj name="" r:id="rId1" imgW="419100" imgH="4064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92213" y="1231900"/>
                        <a:ext cx="989012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2181225" y="1231900"/>
          <a:ext cx="84296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355600" imgH="405765" progId="Equation.DSMT4">
                  <p:embed/>
                </p:oleObj>
              </mc:Choice>
              <mc:Fallback>
                <p:oleObj name="" r:id="rId3" imgW="355600" imgH="405765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81225" y="1231900"/>
                        <a:ext cx="842963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对象 1"/>
          <p:cNvGraphicFramePr>
            <a:graphicFrameLocks noChangeAspect="1"/>
          </p:cNvGraphicFramePr>
          <p:nvPr/>
        </p:nvGraphicFramePr>
        <p:xfrm>
          <a:off x="3568700" y="1228725"/>
          <a:ext cx="1228725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520700" imgH="406400" progId="Equation.DSMT4">
                  <p:embed/>
                </p:oleObj>
              </mc:Choice>
              <mc:Fallback>
                <p:oleObj name="" r:id="rId5" imgW="520700" imgH="406400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68700" y="1228725"/>
                        <a:ext cx="1228725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对象 1"/>
          <p:cNvGraphicFramePr>
            <a:graphicFrameLocks noChangeAspect="1"/>
          </p:cNvGraphicFramePr>
          <p:nvPr/>
        </p:nvGraphicFramePr>
        <p:xfrm>
          <a:off x="6254750" y="1228725"/>
          <a:ext cx="1258888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533400" imgH="406400" progId="Equation.DSMT4">
                  <p:embed/>
                </p:oleObj>
              </mc:Choice>
              <mc:Fallback>
                <p:oleObj name="" r:id="rId7" imgW="533400" imgH="4064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54750" y="1228725"/>
                        <a:ext cx="1258888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4762500" y="1223963"/>
          <a:ext cx="81280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9" imgW="342900" imgH="405765" progId="Equation.DSMT4">
                  <p:embed/>
                </p:oleObj>
              </mc:Choice>
              <mc:Fallback>
                <p:oleObj name="" r:id="rId9" imgW="342900" imgH="405765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2500" y="1223963"/>
                        <a:ext cx="812800" cy="962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18"/>
          <p:cNvSpPr txBox="1"/>
          <p:nvPr/>
        </p:nvSpPr>
        <p:spPr>
          <a:xfrm>
            <a:off x="7448550" y="1443038"/>
            <a:ext cx="989013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=4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aphicFrame>
        <p:nvGraphicFramePr>
          <p:cNvPr id="32776" name="对象 1"/>
          <p:cNvGraphicFramePr>
            <a:graphicFrameLocks noChangeAspect="1"/>
          </p:cNvGraphicFramePr>
          <p:nvPr/>
        </p:nvGraphicFramePr>
        <p:xfrm>
          <a:off x="1073150" y="2736850"/>
          <a:ext cx="140811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1" imgW="596900" imgH="406400" progId="Equation.DSMT4">
                  <p:embed/>
                </p:oleObj>
              </mc:Choice>
              <mc:Fallback>
                <p:oleObj name="" r:id="rId11" imgW="596900" imgH="4064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73150" y="2736850"/>
                        <a:ext cx="1408113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对象 1"/>
          <p:cNvGraphicFramePr>
            <a:graphicFrameLocks noChangeAspect="1"/>
          </p:cNvGraphicFramePr>
          <p:nvPr/>
        </p:nvGraphicFramePr>
        <p:xfrm>
          <a:off x="3767138" y="2719388"/>
          <a:ext cx="989012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3" imgW="419100" imgH="406400" progId="Equation.DSMT4">
                  <p:embed/>
                </p:oleObj>
              </mc:Choice>
              <mc:Fallback>
                <p:oleObj name="" r:id="rId13" imgW="419100" imgH="4064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67138" y="2719388"/>
                        <a:ext cx="989012" cy="9604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对象 1"/>
          <p:cNvGraphicFramePr>
            <a:graphicFrameLocks noChangeAspect="1"/>
          </p:cNvGraphicFramePr>
          <p:nvPr/>
        </p:nvGraphicFramePr>
        <p:xfrm>
          <a:off x="6256338" y="2736850"/>
          <a:ext cx="1228725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5" imgW="520700" imgH="406400" progId="Equation.DSMT4">
                  <p:embed/>
                </p:oleObj>
              </mc:Choice>
              <mc:Fallback>
                <p:oleObj name="" r:id="rId15" imgW="520700" imgH="4064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56338" y="2736850"/>
                        <a:ext cx="1228725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18"/>
          <p:cNvSpPr txBox="1"/>
          <p:nvPr/>
        </p:nvSpPr>
        <p:spPr>
          <a:xfrm>
            <a:off x="2481263" y="2955925"/>
            <a:ext cx="11668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=0.14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aphicFrame>
        <p:nvGraphicFramePr>
          <p:cNvPr id="30" name="对象 29"/>
          <p:cNvGraphicFramePr>
            <a:graphicFrameLocks noChangeAspect="1"/>
          </p:cNvGraphicFramePr>
          <p:nvPr/>
        </p:nvGraphicFramePr>
        <p:xfrm>
          <a:off x="4789488" y="2732088"/>
          <a:ext cx="630237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7" imgW="266700" imgH="405765" progId="Equation.DSMT4">
                  <p:embed/>
                </p:oleObj>
              </mc:Choice>
              <mc:Fallback>
                <p:oleObj name="" r:id="rId17" imgW="266700" imgH="405765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89488" y="2732088"/>
                        <a:ext cx="630237" cy="9604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/>
        </p:nvGraphicFramePr>
        <p:xfrm>
          <a:off x="7446963" y="2730500"/>
          <a:ext cx="9906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9" imgW="419100" imgH="406400" progId="Equation.DSMT4">
                  <p:embed/>
                </p:oleObj>
              </mc:Choice>
              <mc:Fallback>
                <p:oleObj name="" r:id="rId19" imgW="419100" imgH="4064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446963" y="2730500"/>
                        <a:ext cx="990600" cy="960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内容占位符 1"/>
          <p:cNvSpPr txBox="1"/>
          <p:nvPr/>
        </p:nvSpPr>
        <p:spPr bwMode="auto">
          <a:xfrm>
            <a:off x="669290" y="706755"/>
            <a:ext cx="8315960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2.2021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年我国人均国内生产总值约为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8.1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万元。</a:t>
            </a:r>
            <a:endParaRPr lang="en-US" altLang="zh-CN" sz="28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2020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年我国人均国内生产总值约为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2021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年的  。</a:t>
            </a:r>
            <a:endParaRPr lang="zh-CN" altLang="en-US" sz="28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2020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年我国人均国内生产总值约为多少万元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zh-CN" altLang="en-US" sz="28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16" name="对象 1"/>
          <p:cNvGraphicFramePr>
            <a:graphicFrameLocks noChangeAspect="1"/>
          </p:cNvGraphicFramePr>
          <p:nvPr/>
        </p:nvGraphicFramePr>
        <p:xfrm>
          <a:off x="7510100" y="1138704"/>
          <a:ext cx="2984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1" imgW="3352800" imgH="9753600" progId="Equation.DSMT4">
                  <p:embed/>
                </p:oleObj>
              </mc:Choice>
              <mc:Fallback>
                <p:oleObj name="Equation" r:id="rId1" imgW="3352800" imgH="97536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0100" y="1138704"/>
                        <a:ext cx="2984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椭圆 17"/>
          <p:cNvSpPr/>
          <p:nvPr/>
        </p:nvSpPr>
        <p:spPr>
          <a:xfrm>
            <a:off x="6069940" y="1282720"/>
            <a:ext cx="1080120" cy="647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1296353" y="2537143"/>
          <a:ext cx="151447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Equation" r:id="rId3" imgW="14020800" imgH="9753600" progId="Equation.DSMT4">
                  <p:embed/>
                </p:oleObj>
              </mc:Choice>
              <mc:Fallback>
                <p:oleObj name="Equation" r:id="rId3" imgW="14020800" imgH="97536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353" y="2537143"/>
                        <a:ext cx="1514475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/>
          <p:cNvGraphicFramePr>
            <a:graphicFrameLocks noChangeAspect="1"/>
          </p:cNvGraphicFramePr>
          <p:nvPr/>
        </p:nvGraphicFramePr>
        <p:xfrm>
          <a:off x="2944178" y="2537143"/>
          <a:ext cx="151288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Equation" r:id="rId5" imgW="14020800" imgH="9753600" progId="Equation.DSMT4">
                  <p:embed/>
                </p:oleObj>
              </mc:Choice>
              <mc:Fallback>
                <p:oleObj name="Equation" r:id="rId5" imgW="14020800" imgH="9753600" progId="Equation.DSMT4">
                  <p:embed/>
                  <p:pic>
                    <p:nvPicPr>
                      <p:cNvPr id="0" name="对象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178" y="2537143"/>
                        <a:ext cx="151288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直接连接符 21"/>
          <p:cNvCxnSpPr>
            <a:cxnSpLocks noChangeShapeType="1"/>
          </p:cNvCxnSpPr>
          <p:nvPr/>
        </p:nvCxnSpPr>
        <p:spPr bwMode="auto">
          <a:xfrm>
            <a:off x="3126740" y="2868930"/>
            <a:ext cx="360363" cy="503238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直接连接符 22"/>
          <p:cNvCxnSpPr>
            <a:cxnSpLocks noChangeShapeType="1"/>
          </p:cNvCxnSpPr>
          <p:nvPr/>
        </p:nvCxnSpPr>
        <p:spPr bwMode="auto">
          <a:xfrm>
            <a:off x="3733483" y="3105150"/>
            <a:ext cx="360362" cy="503238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11"/>
          <p:cNvSpPr txBox="1">
            <a:spLocks noChangeArrowheads="1"/>
          </p:cNvSpPr>
          <p:nvPr/>
        </p:nvSpPr>
        <p:spPr bwMode="auto">
          <a:xfrm>
            <a:off x="2929890" y="2462530"/>
            <a:ext cx="882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en-US" altLang="zh-CN" sz="2400" b="1" dirty="0">
                <a:solidFill>
                  <a:srgbClr val="FF00FF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0.9</a:t>
            </a:r>
            <a:endParaRPr lang="zh-CN" altLang="en-US" sz="2400" b="1" dirty="0">
              <a:solidFill>
                <a:srgbClr val="FF00FF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5" name="TextBox 12"/>
          <p:cNvSpPr txBox="1">
            <a:spLocks noChangeArrowheads="1"/>
          </p:cNvSpPr>
          <p:nvPr/>
        </p:nvSpPr>
        <p:spPr bwMode="auto">
          <a:xfrm>
            <a:off x="3872865" y="3515043"/>
            <a:ext cx="647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en-US" altLang="zh-CN" sz="2400" b="1">
                <a:solidFill>
                  <a:srgbClr val="FF00FF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endParaRPr lang="zh-CN" altLang="en-US" sz="2400" b="1">
              <a:solidFill>
                <a:srgbClr val="FF00FF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6" name="TextBox 5"/>
          <p:cNvSpPr txBox="1">
            <a:spLocks noChangeArrowheads="1"/>
          </p:cNvSpPr>
          <p:nvPr/>
        </p:nvSpPr>
        <p:spPr bwMode="auto">
          <a:xfrm>
            <a:off x="4485640" y="2775268"/>
            <a:ext cx="2995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7.2 (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万元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)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33400" y="4019550"/>
            <a:ext cx="831596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答:2020年我国人均国内生产总值约为7.2万元。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1"/>
          <p:cNvSpPr txBox="1"/>
          <p:nvPr/>
        </p:nvSpPr>
        <p:spPr bwMode="auto">
          <a:xfrm>
            <a:off x="535940" y="534670"/>
            <a:ext cx="7988935" cy="16414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3.</a:t>
            </a: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鸵鸟是现在世界上最大的鸟，身高可达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2.5 m</a:t>
            </a: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</a:t>
            </a:r>
            <a:endParaRPr lang="zh-CN" altLang="en-US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一只成年的帝企鹅身高是鸵鸟的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。成年帝企</a:t>
            </a:r>
            <a:endParaRPr lang="zh-CN" altLang="en-US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鹅的身高是多少米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13316" name="对象 4"/>
          <p:cNvGraphicFramePr>
            <a:graphicFrameLocks noChangeAspect="1"/>
          </p:cNvGraphicFramePr>
          <p:nvPr/>
        </p:nvGraphicFramePr>
        <p:xfrm>
          <a:off x="5944235" y="995045"/>
          <a:ext cx="4175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228600" imgH="393700" progId="Equation.DSMT4">
                  <p:embed/>
                </p:oleObj>
              </mc:Choice>
              <mc:Fallback>
                <p:oleObj name="" r:id="rId1" imgW="228600" imgH="3937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4235" y="995045"/>
                        <a:ext cx="41751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2361565" y="2500313"/>
          <a:ext cx="1093788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3" imgW="533400" imgH="406400" progId="Equation.DSMT4">
                  <p:embed/>
                </p:oleObj>
              </mc:Choice>
              <mc:Fallback>
                <p:oleObj name="" r:id="rId3" imgW="533400" imgH="406400" progId="Equation.DSMT4">
                  <p:embed/>
                  <p:pic>
                    <p:nvPicPr>
                      <p:cNvPr id="0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1565" y="2500313"/>
                        <a:ext cx="1093788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4890453" y="2719388"/>
          <a:ext cx="12763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5" imgW="622300" imgH="190500" progId="Equation.DSMT4">
                  <p:embed/>
                </p:oleObj>
              </mc:Choice>
              <mc:Fallback>
                <p:oleObj name="" r:id="rId5" imgW="622300" imgH="1905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453" y="2719388"/>
                        <a:ext cx="127635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455353" y="2500313"/>
          <a:ext cx="1355725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7" imgW="660400" imgH="406400" progId="Equation.DSMT4">
                  <p:embed/>
                </p:oleObj>
              </mc:Choice>
              <mc:Fallback>
                <p:oleObj name="" r:id="rId7" imgW="660400" imgH="406400" progId="Equation.DSMT4">
                  <p:embed/>
                  <p:pic>
                    <p:nvPicPr>
                      <p:cNvPr id="0" name="对象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353" y="2500313"/>
                        <a:ext cx="1355725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直接连接符 12"/>
          <p:cNvCxnSpPr>
            <a:cxnSpLocks noChangeShapeType="1"/>
          </p:cNvCxnSpPr>
          <p:nvPr/>
        </p:nvCxnSpPr>
        <p:spPr bwMode="auto">
          <a:xfrm>
            <a:off x="3837940" y="2671763"/>
            <a:ext cx="287338" cy="4318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接连接符 13"/>
          <p:cNvCxnSpPr>
            <a:cxnSpLocks noChangeShapeType="1"/>
          </p:cNvCxnSpPr>
          <p:nvPr/>
        </p:nvCxnSpPr>
        <p:spPr bwMode="auto">
          <a:xfrm>
            <a:off x="4485640" y="2967038"/>
            <a:ext cx="252413" cy="3603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7"/>
          <p:cNvSpPr txBox="1">
            <a:spLocks noChangeArrowheads="1"/>
          </p:cNvSpPr>
          <p:nvPr/>
        </p:nvSpPr>
        <p:spPr bwMode="auto">
          <a:xfrm>
            <a:off x="3656965" y="2216150"/>
            <a:ext cx="647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en-US" altLang="zh-CN" sz="2400" b="1">
                <a:solidFill>
                  <a:srgbClr val="FF00FF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0.1</a:t>
            </a:r>
            <a:endParaRPr lang="zh-CN" altLang="en-US" sz="2400" b="1">
              <a:solidFill>
                <a:srgbClr val="FF00FF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16" name="TextBox 17"/>
          <p:cNvSpPr txBox="1">
            <a:spLocks noChangeArrowheads="1"/>
          </p:cNvSpPr>
          <p:nvPr/>
        </p:nvSpPr>
        <p:spPr bwMode="auto">
          <a:xfrm>
            <a:off x="4414203" y="3284538"/>
            <a:ext cx="647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en-US" altLang="zh-CN" sz="2400" b="1">
                <a:solidFill>
                  <a:srgbClr val="FF00FF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1</a:t>
            </a:r>
            <a:endParaRPr lang="zh-CN" altLang="en-US" sz="2400" b="1">
              <a:solidFill>
                <a:srgbClr val="FF00FF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874203" y="3849688"/>
            <a:ext cx="5221287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</a:t>
            </a:r>
            <a:r>
              <a:rPr lang="en-US" altLang="zh-CN" sz="2800" b="1" ker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:</a:t>
            </a:r>
            <a:r>
              <a:rPr lang="zh-CN" altLang="en-US" sz="2800" b="1" ker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成年帝企鹅的身高是</a:t>
            </a:r>
            <a:r>
              <a:rPr lang="en-US" altLang="zh-CN" sz="2800" b="1" ker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1.2</a:t>
            </a:r>
            <a:r>
              <a:rPr lang="zh-CN" altLang="en-US" sz="2800" b="1" ker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米</a:t>
            </a:r>
            <a:r>
              <a:rPr lang="zh-CN" altLang="en-US" sz="2800" b="1" kern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</a:t>
            </a:r>
            <a:endParaRPr lang="zh-CN" altLang="en-US" sz="2800" kern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1"/>
          <p:cNvSpPr>
            <a:spLocks noGrp="1"/>
          </p:cNvSpPr>
          <p:nvPr/>
        </p:nvSpPr>
        <p:spPr>
          <a:xfrm>
            <a:off x="260350" y="485775"/>
            <a:ext cx="8509000" cy="2112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4.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蜂蜜最主要的成分是果糖和葡萄糖，果糖和葡萄糖的质量占蜂蜜总质量的     以上。有一种蜂蜜，果糖和葡萄糖的质量占蜂蜜总质量的    。有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2.5kg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这种蜂蜜，其中果糖和葡萄糖共有多少千克？    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46082" name="组合 37"/>
          <p:cNvGrpSpPr/>
          <p:nvPr/>
        </p:nvGrpSpPr>
        <p:grpSpPr>
          <a:xfrm>
            <a:off x="4268788" y="898525"/>
            <a:ext cx="631825" cy="876300"/>
            <a:chOff x="1518" y="1914"/>
            <a:chExt cx="993" cy="1381"/>
          </a:xfrm>
        </p:grpSpPr>
        <p:sp>
          <p:nvSpPr>
            <p:cNvPr id="46083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3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46084" name="文本框 39"/>
            <p:cNvSpPr txBox="1"/>
            <p:nvPr/>
          </p:nvSpPr>
          <p:spPr>
            <a:xfrm>
              <a:off x="1524" y="2473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5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4" name="直接连接符 3"/>
            <p:cNvCxnSpPr/>
            <p:nvPr/>
          </p:nvCxnSpPr>
          <p:spPr>
            <a:xfrm>
              <a:off x="1546" y="2579"/>
              <a:ext cx="497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12"/>
          <p:cNvSpPr txBox="1"/>
          <p:nvPr/>
        </p:nvSpPr>
        <p:spPr>
          <a:xfrm>
            <a:off x="1187450" y="4040188"/>
            <a:ext cx="60547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答：其中果糖和葡萄糖共有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千克。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46087" name="组合 37"/>
          <p:cNvGrpSpPr/>
          <p:nvPr/>
        </p:nvGrpSpPr>
        <p:grpSpPr>
          <a:xfrm>
            <a:off x="5686425" y="1392238"/>
            <a:ext cx="622300" cy="876300"/>
            <a:chOff x="1518" y="1914"/>
            <a:chExt cx="981" cy="1381"/>
          </a:xfrm>
        </p:grpSpPr>
        <p:sp>
          <p:nvSpPr>
            <p:cNvPr id="46088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4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46089" name="文本框 39"/>
            <p:cNvSpPr txBox="1"/>
            <p:nvPr/>
          </p:nvSpPr>
          <p:spPr>
            <a:xfrm>
              <a:off x="1557" y="2473"/>
              <a:ext cx="54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rPr>
                <a:t>5</a:t>
              </a:r>
              <a:endParaRPr lang="en-US" altLang="zh-CN" sz="28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1579" y="2579"/>
              <a:ext cx="529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2103438" y="2878138"/>
          <a:ext cx="1379537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584200" imgH="406400" progId="Equation.DSMT4">
                  <p:embed/>
                </p:oleObj>
              </mc:Choice>
              <mc:Fallback>
                <p:oleObj name="" r:id="rId1" imgW="584200" imgH="4064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03438" y="2878138"/>
                        <a:ext cx="1379537" cy="9604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457575" y="2879725"/>
          <a:ext cx="10779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3" imgW="457200" imgH="406400" progId="Equation.DSMT4">
                  <p:embed/>
                </p:oleObj>
              </mc:Choice>
              <mc:Fallback>
                <p:oleObj name="" r:id="rId3" imgW="457200" imgH="4064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57575" y="2879725"/>
                        <a:ext cx="1077913" cy="958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直接连接符 7"/>
          <p:cNvCxnSpPr/>
          <p:nvPr/>
        </p:nvCxnSpPr>
        <p:spPr>
          <a:xfrm>
            <a:off x="3633788" y="3179763"/>
            <a:ext cx="287337" cy="431800"/>
          </a:xfrm>
          <a:prstGeom prst="line">
            <a:avLst/>
          </a:prstGeom>
          <a:ln w="28575" cap="flat" cmpd="sng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/>
          <p:cNvCxnSpPr/>
          <p:nvPr/>
        </p:nvCxnSpPr>
        <p:spPr>
          <a:xfrm>
            <a:off x="4246563" y="3478213"/>
            <a:ext cx="252412" cy="360362"/>
          </a:xfrm>
          <a:prstGeom prst="line">
            <a:avLst/>
          </a:prstGeom>
          <a:ln w="28575" cap="flat" cmpd="sng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TextBox 17"/>
          <p:cNvSpPr txBox="1"/>
          <p:nvPr/>
        </p:nvSpPr>
        <p:spPr>
          <a:xfrm>
            <a:off x="3440113" y="2781300"/>
            <a:ext cx="6477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FF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0.5</a:t>
            </a:r>
            <a:endParaRPr lang="zh-CN" altLang="en-US" sz="2400" b="1" dirty="0">
              <a:solidFill>
                <a:srgbClr val="FF00FF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4189413" y="3760788"/>
            <a:ext cx="6477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FF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1</a:t>
            </a:r>
            <a:endParaRPr lang="zh-CN" altLang="en-US" sz="2400" b="1" dirty="0">
              <a:solidFill>
                <a:srgbClr val="FF00FF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18" name="TextBox 5"/>
          <p:cNvSpPr txBox="1"/>
          <p:nvPr/>
        </p:nvSpPr>
        <p:spPr>
          <a:xfrm>
            <a:off x="4498975" y="3101975"/>
            <a:ext cx="1333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=2(kg)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内容占位符 1"/>
          <p:cNvSpPr>
            <a:spLocks noGrp="1"/>
          </p:cNvSpPr>
          <p:nvPr/>
        </p:nvSpPr>
        <p:spPr>
          <a:xfrm>
            <a:off x="461963" y="663575"/>
            <a:ext cx="6969125" cy="59531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eaLnBrk="0" latinLnBrk="1" hangingPunct="0">
              <a:lnSpc>
                <a:spcPct val="110000"/>
              </a:lnSpc>
              <a:spcBef>
                <a:spcPct val="20000"/>
              </a:spcBef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5.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下面各题算得对吗？把不对的改正过来。</a:t>
            </a:r>
            <a:endParaRPr lang="zh-CN" altLang="zh-CN" sz="2800" b="1" dirty="0">
              <a:latin typeface="Times New Roman" panose="02020603050405020304" pitchFamily="2" charset="0"/>
              <a:ea typeface="宋体" panose="02010600030101010101" pitchFamily="2" charset="-122"/>
            </a:endParaRPr>
          </a:p>
          <a:p>
            <a:pPr eaLnBrk="0" latinLnBrk="1" hangingPunct="0">
              <a:spcBef>
                <a:spcPct val="20000"/>
              </a:spcBef>
            </a:pPr>
            <a:endParaRPr lang="zh-CN" altLang="zh-CN" sz="2800" b="1" dirty="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aphicFrame>
        <p:nvGraphicFramePr>
          <p:cNvPr id="37890" name="对象 2"/>
          <p:cNvGraphicFramePr>
            <a:graphicFrameLocks noChangeAspect="1"/>
          </p:cNvGraphicFramePr>
          <p:nvPr/>
        </p:nvGraphicFramePr>
        <p:xfrm>
          <a:off x="1209675" y="1552575"/>
          <a:ext cx="4152900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1612900" imgH="812800" progId="Equation.DSMT4">
                  <p:embed/>
                </p:oleObj>
              </mc:Choice>
              <mc:Fallback>
                <p:oleObj name="" r:id="rId1" imgW="1612900" imgH="8128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09675" y="1552575"/>
                        <a:ext cx="4152900" cy="20891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3"/>
          <p:cNvSpPr txBox="1"/>
          <p:nvPr/>
        </p:nvSpPr>
        <p:spPr>
          <a:xfrm>
            <a:off x="2870200" y="1520825"/>
            <a:ext cx="2951163" cy="10763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 anchorCtr="0">
            <a:spAutoFit/>
          </a:bodyPr>
          <a:p>
            <a:pPr latinLnBrk="1"/>
            <a:endParaRPr lang="en-US" altLang="zh-CN" sz="32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  <a:p>
            <a:pPr latinLnBrk="1"/>
            <a:endParaRPr lang="zh-CN" altLang="en-US" sz="32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2871788" y="1552575"/>
          <a:ext cx="93503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355600" imgH="405765" progId="Equation.DSMT4">
                  <p:embed/>
                </p:oleObj>
              </mc:Choice>
              <mc:Fallback>
                <p:oleObj name="" r:id="rId3" imgW="355600" imgH="405765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71788" y="1552575"/>
                        <a:ext cx="935037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3806825" y="1531938"/>
          <a:ext cx="70167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266700" imgH="405765" progId="Equation.DSMT4">
                  <p:embed/>
                </p:oleObj>
              </mc:Choice>
              <mc:Fallback>
                <p:oleObj name="" r:id="rId5" imgW="266700" imgH="405765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06825" y="1531938"/>
                        <a:ext cx="701675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894" name="组合 14"/>
          <p:cNvGrpSpPr/>
          <p:nvPr/>
        </p:nvGrpSpPr>
        <p:grpSpPr>
          <a:xfrm>
            <a:off x="3519488" y="2622550"/>
            <a:ext cx="2268537" cy="1336675"/>
            <a:chOff x="9031" y="2493"/>
            <a:chExt cx="3573" cy="2106"/>
          </a:xfrm>
        </p:grpSpPr>
        <p:sp>
          <p:nvSpPr>
            <p:cNvPr id="37895" name="文本框 13"/>
            <p:cNvSpPr txBox="1"/>
            <p:nvPr/>
          </p:nvSpPr>
          <p:spPr>
            <a:xfrm>
              <a:off x="9799" y="2904"/>
              <a:ext cx="2805" cy="1695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×    ＝</a:t>
              </a:r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1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  <a:p>
              <a:r>
                <a:rPr lang="zh-CN" altLang="en-US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    </a:t>
              </a:r>
              <a:endParaRPr lang="zh-CN" altLang="en-US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47126" name="组合 37"/>
            <p:cNvGrpSpPr/>
            <p:nvPr/>
          </p:nvGrpSpPr>
          <p:grpSpPr>
            <a:xfrm>
              <a:off x="10467" y="2541"/>
              <a:ext cx="980" cy="1700"/>
              <a:chOff x="1452" y="1727"/>
              <a:chExt cx="1125" cy="1700"/>
            </a:xfrm>
            <a:solidFill>
              <a:schemeClr val="bg1"/>
            </a:solidFill>
          </p:grpSpPr>
          <p:sp>
            <p:nvSpPr>
              <p:cNvPr id="47127" name="文本框 38"/>
              <p:cNvSpPr txBox="1"/>
              <p:nvPr/>
            </p:nvSpPr>
            <p:spPr>
              <a:xfrm>
                <a:off x="1452" y="1727"/>
                <a:ext cx="1124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fontAlgn="base"/>
                <a:r>
                  <a:rPr lang="en-US" altLang="zh-CN" sz="32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11</a:t>
                </a:r>
                <a:endParaRPr lang="en-US" altLang="zh-CN" sz="32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endParaRPr>
              </a:p>
            </p:txBody>
          </p:sp>
          <p:sp>
            <p:nvSpPr>
              <p:cNvPr id="47128" name="文本框 39"/>
              <p:cNvSpPr txBox="1"/>
              <p:nvPr/>
            </p:nvSpPr>
            <p:spPr>
              <a:xfrm>
                <a:off x="1574" y="2508"/>
                <a:ext cx="1003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fontAlgn="base"/>
                <a:r>
                  <a:rPr lang="en-US" altLang="zh-CN" sz="32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6</a:t>
                </a:r>
                <a:endParaRPr lang="en-US" altLang="zh-CN" sz="32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endParaRPr>
              </a:p>
            </p:txBody>
          </p:sp>
          <p:sp>
            <p:nvSpPr>
              <p:cNvPr id="41" name="直接连接符 40"/>
              <p:cNvSpPr/>
              <p:nvPr/>
            </p:nvSpPr>
            <p:spPr>
              <a:xfrm>
                <a:off x="1630" y="2597"/>
                <a:ext cx="608" cy="0"/>
              </a:xfrm>
              <a:prstGeom prst="line">
                <a:avLst/>
              </a:prstGeom>
              <a:grpFill/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sp>
        </p:grpSp>
        <p:grpSp>
          <p:nvGrpSpPr>
            <p:cNvPr id="32" name="组合 37"/>
            <p:cNvGrpSpPr/>
            <p:nvPr/>
          </p:nvGrpSpPr>
          <p:grpSpPr>
            <a:xfrm>
              <a:off x="9031" y="2493"/>
              <a:ext cx="992" cy="1771"/>
              <a:chOff x="1459" y="1743"/>
              <a:chExt cx="1139" cy="1771"/>
            </a:xfrm>
            <a:solidFill>
              <a:schemeClr val="bg1"/>
            </a:solidFill>
          </p:grpSpPr>
          <p:sp>
            <p:nvSpPr>
              <p:cNvPr id="33" name="文本框 38"/>
              <p:cNvSpPr txBox="1"/>
              <p:nvPr/>
            </p:nvSpPr>
            <p:spPr>
              <a:xfrm>
                <a:off x="1617" y="1743"/>
                <a:ext cx="981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fontAlgn="base"/>
                <a:r>
                  <a:rPr lang="en-US" altLang="zh-CN" sz="32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6</a:t>
                </a:r>
                <a:endParaRPr lang="en-US" altLang="zh-CN" sz="32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endParaRPr>
              </a:p>
            </p:txBody>
          </p:sp>
          <p:sp>
            <p:nvSpPr>
              <p:cNvPr id="34" name="文本框 39"/>
              <p:cNvSpPr txBox="1"/>
              <p:nvPr/>
            </p:nvSpPr>
            <p:spPr>
              <a:xfrm>
                <a:off x="1459" y="2595"/>
                <a:ext cx="1086" cy="919"/>
              </a:xfrm>
              <a:prstGeom prst="rect">
                <a:avLst/>
              </a:prstGeom>
              <a:grp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fontAlgn="base"/>
                <a:r>
                  <a:rPr lang="en-US" altLang="zh-CN" sz="32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11</a:t>
                </a:r>
                <a:endParaRPr lang="en-US" altLang="zh-CN" sz="32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endParaRPr>
              </a:p>
            </p:txBody>
          </p:sp>
          <p:sp>
            <p:nvSpPr>
              <p:cNvPr id="35" name="直接连接符 34"/>
              <p:cNvSpPr/>
              <p:nvPr/>
            </p:nvSpPr>
            <p:spPr>
              <a:xfrm>
                <a:off x="1630" y="2597"/>
                <a:ext cx="608" cy="0"/>
              </a:xfrm>
              <a:prstGeom prst="line">
                <a:avLst/>
              </a:prstGeom>
              <a:grpFill/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sp>
        </p:grpSp>
      </p:grpSp>
      <p:sp>
        <p:nvSpPr>
          <p:cNvPr id="13" name="TextBox 8"/>
          <p:cNvSpPr txBox="1"/>
          <p:nvPr/>
        </p:nvSpPr>
        <p:spPr>
          <a:xfrm>
            <a:off x="3516313" y="2668588"/>
            <a:ext cx="2951162" cy="10779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 anchorCtr="0">
            <a:spAutoFit/>
          </a:bodyPr>
          <a:p>
            <a:pPr latinLnBrk="1"/>
            <a:endParaRPr lang="en-US" altLang="zh-CN" sz="32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  <a:p>
            <a:pPr latinLnBrk="1"/>
            <a:endParaRPr lang="zh-CN" altLang="en-US" sz="3200" b="1" dirty="0">
              <a:latin typeface="Times New Roman" panose="02020603050405020304" pitchFamily="2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3573463" y="2595563"/>
          <a:ext cx="11684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7" imgW="443865" imgH="405765" progId="Equation.DSMT4">
                  <p:embed/>
                </p:oleObj>
              </mc:Choice>
              <mc:Fallback>
                <p:oleObj name="" r:id="rId7" imgW="443865" imgH="405765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73463" y="2595563"/>
                        <a:ext cx="1168400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4867275" y="2601913"/>
          <a:ext cx="9017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9" imgW="342900" imgH="405765" progId="Equation.DSMT4">
                  <p:embed/>
                </p:oleObj>
              </mc:Choice>
              <mc:Fallback>
                <p:oleObj name="" r:id="rId9" imgW="342900" imgH="405765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7275" y="2601913"/>
                        <a:ext cx="901700" cy="1069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13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1"/>
          <p:cNvSpPr txBox="1"/>
          <p:nvPr/>
        </p:nvSpPr>
        <p:spPr bwMode="auto">
          <a:xfrm>
            <a:off x="539750" y="520700"/>
            <a:ext cx="3162300" cy="538163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6.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计算下面各题</a:t>
            </a:r>
            <a:r>
              <a:rPr kumimoji="0" lang="zh-CN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38914" name="对象 2"/>
          <p:cNvGraphicFramePr>
            <a:graphicFrameLocks noChangeAspect="1"/>
          </p:cNvGraphicFramePr>
          <p:nvPr/>
        </p:nvGraphicFramePr>
        <p:xfrm>
          <a:off x="1035050" y="1238250"/>
          <a:ext cx="1471613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" imgW="571500" imgH="406400" progId="Equation.DSMT4">
                  <p:embed/>
                </p:oleObj>
              </mc:Choice>
              <mc:Fallback>
                <p:oleObj name="" r:id="rId1" imgW="571500" imgH="40640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35050" y="1238250"/>
                        <a:ext cx="1471613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对象 2"/>
          <p:cNvGraphicFramePr>
            <a:graphicFrameLocks noChangeAspect="1"/>
          </p:cNvGraphicFramePr>
          <p:nvPr/>
        </p:nvGraphicFramePr>
        <p:xfrm>
          <a:off x="3648075" y="1236663"/>
          <a:ext cx="156845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3" imgW="609600" imgH="406400" progId="Equation.DSMT4">
                  <p:embed/>
                </p:oleObj>
              </mc:Choice>
              <mc:Fallback>
                <p:oleObj name="" r:id="rId3" imgW="609600" imgH="406400" progId="Equation.DSMT4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8075" y="1236663"/>
                        <a:ext cx="1568450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对象 2"/>
          <p:cNvGraphicFramePr>
            <a:graphicFrameLocks noChangeAspect="1"/>
          </p:cNvGraphicFramePr>
          <p:nvPr/>
        </p:nvGraphicFramePr>
        <p:xfrm>
          <a:off x="6356350" y="1236663"/>
          <a:ext cx="1666875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647700" imgH="406400" progId="Equation.DSMT4">
                  <p:embed/>
                </p:oleObj>
              </mc:Choice>
              <mc:Fallback>
                <p:oleObj name="" r:id="rId5" imgW="647700" imgH="406400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56350" y="1236663"/>
                        <a:ext cx="1666875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711200" y="2217738"/>
          <a:ext cx="120650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7" imgW="469900" imgH="406400" progId="Equation.DSMT4">
                  <p:embed/>
                </p:oleObj>
              </mc:Choice>
              <mc:Fallback>
                <p:oleObj name="" r:id="rId7" imgW="469900" imgH="4064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1200" y="2217738"/>
                        <a:ext cx="1206500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/>
          <p:cNvGraphicFramePr>
            <a:graphicFrameLocks noChangeAspect="1"/>
          </p:cNvGraphicFramePr>
          <p:nvPr/>
        </p:nvGraphicFramePr>
        <p:xfrm>
          <a:off x="711200" y="3200400"/>
          <a:ext cx="912813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9" imgW="355600" imgH="405765" progId="Equation.DSMT4">
                  <p:embed/>
                </p:oleObj>
              </mc:Choice>
              <mc:Fallback>
                <p:oleObj name="" r:id="rId9" imgW="355600" imgH="405765" progId="Equation.DSMT4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1200" y="3200400"/>
                        <a:ext cx="912813" cy="1042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3240088" y="3200400"/>
          <a:ext cx="881062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1" imgW="342900" imgH="405765" progId="Equation.DSMT4">
                  <p:embed/>
                </p:oleObj>
              </mc:Choice>
              <mc:Fallback>
                <p:oleObj name="" r:id="rId11" imgW="342900" imgH="405765" progId="Equation.DSMT4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40088" y="3200400"/>
                        <a:ext cx="881062" cy="1042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6011863" y="2217738"/>
          <a:ext cx="120650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3" imgW="469900" imgH="406400" progId="Equation.DSMT4">
                  <p:embed/>
                </p:oleObj>
              </mc:Choice>
              <mc:Fallback>
                <p:oleObj name="" r:id="rId13" imgW="469900" imgH="406400" progId="Equation.DSMT4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11863" y="2217738"/>
                        <a:ext cx="1206500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6015038" y="3200400"/>
          <a:ext cx="684212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5" imgW="266700" imgH="405765" progId="Equation.DSMT4">
                  <p:embed/>
                </p:oleObj>
              </mc:Choice>
              <mc:Fallback>
                <p:oleObj name="" r:id="rId15" imgW="266700" imgH="405765" progId="Equation.DSMT4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15038" y="3200400"/>
                        <a:ext cx="684212" cy="1042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7"/>
          <p:cNvGrpSpPr/>
          <p:nvPr/>
        </p:nvGrpSpPr>
        <p:grpSpPr>
          <a:xfrm>
            <a:off x="3152775" y="2190750"/>
            <a:ext cx="3100388" cy="949325"/>
            <a:chOff x="6273" y="71"/>
            <a:chExt cx="4882" cy="1494"/>
          </a:xfrm>
        </p:grpSpPr>
        <p:grpSp>
          <p:nvGrpSpPr>
            <p:cNvPr id="38923" name="组合 37"/>
            <p:cNvGrpSpPr/>
            <p:nvPr/>
          </p:nvGrpSpPr>
          <p:grpSpPr>
            <a:xfrm>
              <a:off x="6862" y="116"/>
              <a:ext cx="860" cy="1449"/>
              <a:chOff x="1627" y="1898"/>
              <a:chExt cx="988" cy="1449"/>
            </a:xfrm>
          </p:grpSpPr>
          <p:sp>
            <p:nvSpPr>
              <p:cNvPr id="38924" name="文本框 38"/>
              <p:cNvSpPr txBox="1"/>
              <p:nvPr/>
            </p:nvSpPr>
            <p:spPr>
              <a:xfrm>
                <a:off x="1634" y="1898"/>
                <a:ext cx="981" cy="8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25" name="文本框 39"/>
              <p:cNvSpPr txBox="1"/>
              <p:nvPr/>
            </p:nvSpPr>
            <p:spPr>
              <a:xfrm>
                <a:off x="1627" y="2525"/>
                <a:ext cx="987" cy="8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30" y="2597"/>
                <a:ext cx="608" cy="0"/>
              </a:xfrm>
              <a:prstGeom prst="line">
                <a:avLst/>
              </a:prstGeom>
              <a:noFill/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927" name="文本框 1"/>
            <p:cNvSpPr txBox="1"/>
            <p:nvPr/>
          </p:nvSpPr>
          <p:spPr>
            <a:xfrm>
              <a:off x="6273" y="404"/>
              <a:ext cx="488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=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×（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－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))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38928" name="组合 37"/>
            <p:cNvGrpSpPr/>
            <p:nvPr/>
          </p:nvGrpSpPr>
          <p:grpSpPr>
            <a:xfrm>
              <a:off x="9590" y="71"/>
              <a:ext cx="542" cy="1448"/>
              <a:chOff x="1639" y="1856"/>
              <a:chExt cx="623" cy="1448"/>
            </a:xfrm>
          </p:grpSpPr>
          <p:sp>
            <p:nvSpPr>
              <p:cNvPr id="38929" name="文本框 38"/>
              <p:cNvSpPr txBox="1"/>
              <p:nvPr/>
            </p:nvSpPr>
            <p:spPr>
              <a:xfrm>
                <a:off x="1652" y="1856"/>
                <a:ext cx="610" cy="8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30" name="文本框 39"/>
              <p:cNvSpPr txBox="1"/>
              <p:nvPr/>
            </p:nvSpPr>
            <p:spPr>
              <a:xfrm>
                <a:off x="1639" y="2482"/>
                <a:ext cx="620" cy="8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>
                <a:off x="1652" y="2575"/>
                <a:ext cx="608" cy="0"/>
              </a:xfrm>
              <a:prstGeom prst="line">
                <a:avLst/>
              </a:prstGeom>
              <a:noFill/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1"/>
          <p:cNvSpPr txBox="1"/>
          <p:nvPr/>
        </p:nvSpPr>
        <p:spPr bwMode="auto">
          <a:xfrm>
            <a:off x="539750" y="520700"/>
            <a:ext cx="3162300" cy="538163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6.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计算下面各题</a:t>
            </a:r>
            <a:r>
              <a:rPr kumimoji="0" lang="zh-CN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39938" name="对象 2"/>
          <p:cNvGraphicFramePr>
            <a:graphicFrameLocks noChangeAspect="1"/>
          </p:cNvGraphicFramePr>
          <p:nvPr/>
        </p:nvGraphicFramePr>
        <p:xfrm>
          <a:off x="985838" y="1198563"/>
          <a:ext cx="1570037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" imgW="609600" imgH="406400" progId="Equation.DSMT4">
                  <p:embed/>
                </p:oleObj>
              </mc:Choice>
              <mc:Fallback>
                <p:oleObj name="" r:id="rId1" imgW="609600" imgH="406400" progId="Equation.DSMT4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85838" y="1198563"/>
                        <a:ext cx="1570037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对象 2"/>
          <p:cNvGraphicFramePr>
            <a:graphicFrameLocks noChangeAspect="1"/>
          </p:cNvGraphicFramePr>
          <p:nvPr/>
        </p:nvGraphicFramePr>
        <p:xfrm>
          <a:off x="3549650" y="1147763"/>
          <a:ext cx="18954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3" imgW="735965" imgH="444500" progId="Equation.DSMT4">
                  <p:embed/>
                </p:oleObj>
              </mc:Choice>
              <mc:Fallback>
                <p:oleObj name="" r:id="rId3" imgW="735965" imgH="444500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9650" y="1147763"/>
                        <a:ext cx="1895475" cy="1143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对象 2"/>
          <p:cNvGraphicFramePr>
            <a:graphicFrameLocks noChangeAspect="1"/>
          </p:cNvGraphicFramePr>
          <p:nvPr/>
        </p:nvGraphicFramePr>
        <p:xfrm>
          <a:off x="6437313" y="1196975"/>
          <a:ext cx="150495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5" imgW="584200" imgH="406400" progId="Equation.DSMT4">
                  <p:embed/>
                </p:oleObj>
              </mc:Choice>
              <mc:Fallback>
                <p:oleObj name="" r:id="rId5" imgW="584200" imgH="406400" progId="Equation.DSMT4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37313" y="1196975"/>
                        <a:ext cx="1504950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711200" y="2178050"/>
          <a:ext cx="120650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7" imgW="469900" imgH="406400" progId="Equation.DSMT4">
                  <p:embed/>
                </p:oleObj>
              </mc:Choice>
              <mc:Fallback>
                <p:oleObj name="" r:id="rId7" imgW="469900" imgH="406400" progId="Equation.DSMT4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1200" y="2178050"/>
                        <a:ext cx="1206500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711200" y="3160713"/>
          <a:ext cx="912813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9" imgW="355600" imgH="405765" progId="Equation.DSMT4">
                  <p:embed/>
                </p:oleObj>
              </mc:Choice>
              <mc:Fallback>
                <p:oleObj name="" r:id="rId9" imgW="355600" imgH="405765" progId="Equation.DSMT4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1200" y="3160713"/>
                        <a:ext cx="912813" cy="1042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3254375" y="2178050"/>
          <a:ext cx="138271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1" imgW="558800" imgH="406400" progId="Equation.DSMT4">
                  <p:embed/>
                </p:oleObj>
              </mc:Choice>
              <mc:Fallback>
                <p:oleObj name="" r:id="rId11" imgW="558800" imgH="406400" progId="Equation.DSMT4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54375" y="2178050"/>
                        <a:ext cx="1382713" cy="1006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222625" y="3200400"/>
          <a:ext cx="8477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3" imgW="342900" imgH="405765" progId="Equation.DSMT4">
                  <p:embed/>
                </p:oleObj>
              </mc:Choice>
              <mc:Fallback>
                <p:oleObj name="" r:id="rId13" imgW="342900" imgH="405765" progId="Equation.DSMT4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22625" y="3200400"/>
                        <a:ext cx="847725" cy="1003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6118225" y="2178050"/>
          <a:ext cx="149860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5" imgW="584200" imgH="406400" progId="Equation.DSMT4">
                  <p:embed/>
                </p:oleObj>
              </mc:Choice>
              <mc:Fallback>
                <p:oleObj name="" r:id="rId15" imgW="584200" imgH="406400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18225" y="2178050"/>
                        <a:ext cx="1498600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6059488" y="3197225"/>
            <a:ext cx="1089025" cy="1047750"/>
            <a:chOff x="9906" y="5642"/>
            <a:chExt cx="1714" cy="1650"/>
          </a:xfrm>
        </p:grpSpPr>
        <p:grpSp>
          <p:nvGrpSpPr>
            <p:cNvPr id="39947" name="组合 37"/>
            <p:cNvGrpSpPr/>
            <p:nvPr/>
          </p:nvGrpSpPr>
          <p:grpSpPr>
            <a:xfrm>
              <a:off x="10506" y="5642"/>
              <a:ext cx="1114" cy="1650"/>
              <a:chOff x="1414" y="1731"/>
              <a:chExt cx="1279" cy="1650"/>
            </a:xfrm>
          </p:grpSpPr>
          <p:sp>
            <p:nvSpPr>
              <p:cNvPr id="39948" name="文本框 38"/>
              <p:cNvSpPr txBox="1"/>
              <p:nvPr/>
            </p:nvSpPr>
            <p:spPr>
              <a:xfrm>
                <a:off x="1414" y="1731"/>
                <a:ext cx="1279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32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13</a:t>
                </a:r>
                <a:endParaRPr lang="en-US" altLang="zh-CN" sz="32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9949" name="文本框 39"/>
              <p:cNvSpPr txBox="1"/>
              <p:nvPr/>
            </p:nvSpPr>
            <p:spPr>
              <a:xfrm>
                <a:off x="1611" y="2540"/>
                <a:ext cx="987" cy="84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90000"/>
                  </a:lnSpc>
                </a:pPr>
                <a:r>
                  <a:rPr lang="en-US" altLang="zh-CN" sz="32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32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951" name="文本框 1"/>
            <p:cNvSpPr txBox="1"/>
            <p:nvPr/>
          </p:nvSpPr>
          <p:spPr>
            <a:xfrm>
              <a:off x="9906" y="6146"/>
              <a:ext cx="1019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＝</a:t>
              </a:r>
              <a:endParaRPr lang="zh-CN" altLang="en-US" sz="24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 txBox="1"/>
          <p:nvPr/>
        </p:nvSpPr>
        <p:spPr bwMode="auto">
          <a:xfrm>
            <a:off x="463550" y="311150"/>
            <a:ext cx="4752975" cy="592138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7.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计算下面两个图形的面积。</a:t>
            </a: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40962" name="组合 30"/>
          <p:cNvGrpSpPr/>
          <p:nvPr/>
        </p:nvGrpSpPr>
        <p:grpSpPr>
          <a:xfrm>
            <a:off x="904875" y="1100138"/>
            <a:ext cx="3286125" cy="2287587"/>
            <a:chOff x="1424" y="1927"/>
            <a:chExt cx="5177" cy="3602"/>
          </a:xfrm>
        </p:grpSpPr>
        <p:pic>
          <p:nvPicPr>
            <p:cNvPr id="40963" name="图片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24" y="1927"/>
              <a:ext cx="4970" cy="3332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5" name="组合 4"/>
            <p:cNvGrpSpPr/>
            <p:nvPr/>
          </p:nvGrpSpPr>
          <p:grpSpPr>
            <a:xfrm>
              <a:off x="5329" y="2690"/>
              <a:ext cx="1273" cy="1237"/>
              <a:chOff x="6394" y="5675"/>
              <a:chExt cx="1273" cy="1237"/>
            </a:xfrm>
            <a:solidFill>
              <a:srgbClr val="FFFFFF"/>
            </a:solidFill>
          </p:grpSpPr>
          <p:grpSp>
            <p:nvGrpSpPr>
              <p:cNvPr id="47130" name="组合 16"/>
              <p:cNvGrpSpPr/>
              <p:nvPr/>
            </p:nvGrpSpPr>
            <p:grpSpPr>
              <a:xfrm>
                <a:off x="6394" y="5675"/>
                <a:ext cx="813" cy="1237"/>
                <a:chOff x="1636" y="2012"/>
                <a:chExt cx="1002" cy="1237"/>
              </a:xfrm>
              <a:grpFill/>
            </p:grpSpPr>
            <p:sp>
              <p:nvSpPr>
                <p:cNvPr id="47131" name="文本框 17"/>
                <p:cNvSpPr txBox="1"/>
                <p:nvPr/>
              </p:nvSpPr>
              <p:spPr>
                <a:xfrm>
                  <a:off x="1636" y="2012"/>
                  <a:ext cx="981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4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47132" name="文本框 18"/>
                <p:cNvSpPr txBox="1"/>
                <p:nvPr/>
              </p:nvSpPr>
              <p:spPr>
                <a:xfrm>
                  <a:off x="1651" y="2524"/>
                  <a:ext cx="987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9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3" name="直接连接符 2"/>
                <p:cNvSpPr/>
                <p:nvPr/>
              </p:nv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grpFill/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sp>
          </p:grpSp>
          <p:sp>
            <p:nvSpPr>
              <p:cNvPr id="4" name="文本框 3"/>
              <p:cNvSpPr txBox="1"/>
              <p:nvPr/>
            </p:nvSpPr>
            <p:spPr>
              <a:xfrm>
                <a:off x="6923" y="5844"/>
                <a:ext cx="744" cy="82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p>
                <a:pPr fontAlgn="base"/>
                <a:r>
                  <a:rPr lang="en-US" altLang="zh-CN" sz="2800" strike="noStrike" noProof="1"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m</a:t>
                </a:r>
                <a:endParaRPr lang="en-US" altLang="zh-CN" sz="2800" strike="noStrike" noProof="1">
                  <a:latin typeface="Times New Roman" panose="02020603050405020304" pitchFamily="2" charset="0"/>
                  <a:cs typeface="Times New Roman" panose="02020603050405020304" pitchFamily="2" charset="0"/>
                </a:endParaRPr>
              </a:p>
            </p:txBody>
          </p:sp>
        </p:grpSp>
        <p:grpSp>
          <p:nvGrpSpPr>
            <p:cNvPr id="6" name="组合 5"/>
            <p:cNvGrpSpPr/>
            <p:nvPr/>
          </p:nvGrpSpPr>
          <p:grpSpPr>
            <a:xfrm>
              <a:off x="3186" y="4293"/>
              <a:ext cx="1273" cy="1237"/>
              <a:chOff x="6394" y="5675"/>
              <a:chExt cx="1273" cy="1237"/>
            </a:xfrm>
            <a:solidFill>
              <a:srgbClr val="FFFFFF"/>
            </a:solidFill>
          </p:grpSpPr>
          <p:grpSp>
            <p:nvGrpSpPr>
              <p:cNvPr id="7" name="组合 16"/>
              <p:cNvGrpSpPr/>
              <p:nvPr/>
            </p:nvGrpSpPr>
            <p:grpSpPr>
              <a:xfrm>
                <a:off x="6394" y="5675"/>
                <a:ext cx="813" cy="1237"/>
                <a:chOff x="1636" y="2012"/>
                <a:chExt cx="1002" cy="1237"/>
              </a:xfrm>
              <a:grpFill/>
            </p:grpSpPr>
            <p:sp>
              <p:nvSpPr>
                <p:cNvPr id="8" name="文本框 17"/>
                <p:cNvSpPr txBox="1"/>
                <p:nvPr/>
              </p:nvSpPr>
              <p:spPr>
                <a:xfrm>
                  <a:off x="1636" y="2012"/>
                  <a:ext cx="981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3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9" name="文本框 18"/>
                <p:cNvSpPr txBox="1"/>
                <p:nvPr/>
              </p:nvSpPr>
              <p:spPr>
                <a:xfrm>
                  <a:off x="1651" y="2524"/>
                  <a:ext cx="987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4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10" name="直接连接符 9"/>
                <p:cNvSpPr/>
                <p:nvPr/>
              </p:nv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grpFill/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sp>
          </p:grpSp>
          <p:sp>
            <p:nvSpPr>
              <p:cNvPr id="11" name="文本框 10"/>
              <p:cNvSpPr txBox="1"/>
              <p:nvPr/>
            </p:nvSpPr>
            <p:spPr>
              <a:xfrm>
                <a:off x="6923" y="5844"/>
                <a:ext cx="744" cy="82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p>
                <a:pPr fontAlgn="base"/>
                <a:r>
                  <a:rPr lang="en-US" altLang="zh-CN" sz="2800" strike="noStrike" noProof="1"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m</a:t>
                </a:r>
                <a:endParaRPr lang="en-US" altLang="zh-CN" sz="2800" strike="noStrike" noProof="1">
                  <a:latin typeface="Times New Roman" panose="02020603050405020304" pitchFamily="2" charset="0"/>
                  <a:cs typeface="Times New Roman" panose="02020603050405020304" pitchFamily="2" charset="0"/>
                </a:endParaRPr>
              </a:p>
            </p:txBody>
          </p:sp>
        </p:grpSp>
      </p:grpSp>
      <p:grpSp>
        <p:nvGrpSpPr>
          <p:cNvPr id="40966" name="组合 29"/>
          <p:cNvGrpSpPr/>
          <p:nvPr/>
        </p:nvGrpSpPr>
        <p:grpSpPr>
          <a:xfrm>
            <a:off x="4940300" y="692150"/>
            <a:ext cx="2800350" cy="2819400"/>
            <a:chOff x="7922" y="1466"/>
            <a:chExt cx="4412" cy="4441"/>
          </a:xfrm>
        </p:grpSpPr>
        <p:pic>
          <p:nvPicPr>
            <p:cNvPr id="40967" name="图片 3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922" y="1669"/>
              <a:ext cx="4412" cy="3848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2" name="组合 11"/>
            <p:cNvGrpSpPr/>
            <p:nvPr/>
          </p:nvGrpSpPr>
          <p:grpSpPr>
            <a:xfrm>
              <a:off x="9732" y="1466"/>
              <a:ext cx="1360" cy="1250"/>
              <a:chOff x="6294" y="5662"/>
              <a:chExt cx="1360" cy="1250"/>
            </a:xfrm>
            <a:solidFill>
              <a:srgbClr val="FFFFFF"/>
            </a:solidFill>
          </p:grpSpPr>
          <p:grpSp>
            <p:nvGrpSpPr>
              <p:cNvPr id="13" name="组合 16"/>
              <p:cNvGrpSpPr/>
              <p:nvPr/>
            </p:nvGrpSpPr>
            <p:grpSpPr>
              <a:xfrm>
                <a:off x="6294" y="5662"/>
                <a:ext cx="818" cy="1250"/>
                <a:chOff x="1513" y="1999"/>
                <a:chExt cx="1008" cy="1250"/>
              </a:xfrm>
              <a:grpFill/>
            </p:grpSpPr>
            <p:sp>
              <p:nvSpPr>
                <p:cNvPr id="14" name="文本框 17"/>
                <p:cNvSpPr txBox="1"/>
                <p:nvPr/>
              </p:nvSpPr>
              <p:spPr>
                <a:xfrm>
                  <a:off x="1540" y="1999"/>
                  <a:ext cx="981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11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15" name="文本框 18"/>
                <p:cNvSpPr txBox="1"/>
                <p:nvPr/>
              </p:nvSpPr>
              <p:spPr>
                <a:xfrm>
                  <a:off x="1513" y="2524"/>
                  <a:ext cx="987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18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16" name="直接连接符 15"/>
                <p:cNvSpPr/>
                <p:nvPr/>
              </p:nv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grpFill/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sp>
          </p:grpSp>
          <p:sp>
            <p:nvSpPr>
              <p:cNvPr id="17" name="文本框 16"/>
              <p:cNvSpPr txBox="1"/>
              <p:nvPr/>
            </p:nvSpPr>
            <p:spPr>
              <a:xfrm>
                <a:off x="6910" y="5870"/>
                <a:ext cx="744" cy="7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p>
                <a:pPr fontAlgn="base"/>
                <a:r>
                  <a:rPr lang="en-US" altLang="zh-CN" sz="2400" strike="noStrike" noProof="1"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m</a:t>
                </a:r>
                <a:endParaRPr lang="en-US" altLang="zh-CN" sz="2400" strike="noStrike" noProof="1">
                  <a:latin typeface="Times New Roman" panose="02020603050405020304" pitchFamily="2" charset="0"/>
                  <a:cs typeface="Times New Roman" panose="02020603050405020304" pitchFamily="2" charset="0"/>
                </a:endParaRPr>
              </a:p>
            </p:txBody>
          </p:sp>
        </p:grpSp>
        <p:grpSp>
          <p:nvGrpSpPr>
            <p:cNvPr id="18" name="组合 17"/>
            <p:cNvGrpSpPr/>
            <p:nvPr/>
          </p:nvGrpSpPr>
          <p:grpSpPr>
            <a:xfrm>
              <a:off x="9754" y="4631"/>
              <a:ext cx="1226" cy="1276"/>
              <a:chOff x="6428" y="5662"/>
              <a:chExt cx="1226" cy="1276"/>
            </a:xfrm>
            <a:solidFill>
              <a:srgbClr val="FFFFFF"/>
            </a:solidFill>
          </p:grpSpPr>
          <p:grpSp>
            <p:nvGrpSpPr>
              <p:cNvPr id="19" name="组合 16"/>
              <p:cNvGrpSpPr/>
              <p:nvPr/>
            </p:nvGrpSpPr>
            <p:grpSpPr>
              <a:xfrm>
                <a:off x="6428" y="5662"/>
                <a:ext cx="824" cy="1276"/>
                <a:chOff x="1678" y="1999"/>
                <a:chExt cx="1016" cy="1276"/>
              </a:xfrm>
              <a:grpFill/>
            </p:grpSpPr>
            <p:sp>
              <p:nvSpPr>
                <p:cNvPr id="20" name="文本框 17"/>
                <p:cNvSpPr txBox="1"/>
                <p:nvPr/>
              </p:nvSpPr>
              <p:spPr>
                <a:xfrm>
                  <a:off x="1678" y="1999"/>
                  <a:ext cx="981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8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21" name="文本框 18"/>
                <p:cNvSpPr txBox="1"/>
                <p:nvPr/>
              </p:nvSpPr>
              <p:spPr>
                <a:xfrm>
                  <a:off x="1707" y="2550"/>
                  <a:ext cx="987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9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22" name="直接连接符 21"/>
                <p:cNvSpPr/>
                <p:nvPr/>
              </p:nv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grpFill/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sp>
          </p:grpSp>
          <p:sp>
            <p:nvSpPr>
              <p:cNvPr id="23" name="文本框 22"/>
              <p:cNvSpPr txBox="1"/>
              <p:nvPr/>
            </p:nvSpPr>
            <p:spPr>
              <a:xfrm>
                <a:off x="6910" y="5870"/>
                <a:ext cx="744" cy="7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p>
                <a:pPr fontAlgn="base"/>
                <a:r>
                  <a:rPr lang="en-US" altLang="zh-CN" sz="2400" strike="noStrike" noProof="1"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m</a:t>
                </a:r>
                <a:endParaRPr lang="en-US" altLang="zh-CN" sz="2400" strike="noStrike" noProof="1">
                  <a:latin typeface="Times New Roman" panose="02020603050405020304" pitchFamily="2" charset="0"/>
                  <a:cs typeface="Times New Roman" panose="02020603050405020304" pitchFamily="2" charset="0"/>
                </a:endParaRP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9909" y="3017"/>
              <a:ext cx="1226" cy="1276"/>
              <a:chOff x="6428" y="5662"/>
              <a:chExt cx="1226" cy="1276"/>
            </a:xfrm>
            <a:solidFill>
              <a:srgbClr val="F3E5D5"/>
            </a:solidFill>
          </p:grpSpPr>
          <p:grpSp>
            <p:nvGrpSpPr>
              <p:cNvPr id="25" name="组合 16"/>
              <p:cNvGrpSpPr/>
              <p:nvPr/>
            </p:nvGrpSpPr>
            <p:grpSpPr>
              <a:xfrm>
                <a:off x="6428" y="5662"/>
                <a:ext cx="824" cy="1276"/>
                <a:chOff x="1678" y="1999"/>
                <a:chExt cx="1016" cy="1276"/>
              </a:xfrm>
              <a:grpFill/>
            </p:grpSpPr>
            <p:sp>
              <p:nvSpPr>
                <p:cNvPr id="26" name="文本框 17"/>
                <p:cNvSpPr txBox="1"/>
                <p:nvPr/>
              </p:nvSpPr>
              <p:spPr>
                <a:xfrm>
                  <a:off x="1678" y="1999"/>
                  <a:ext cx="981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2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27" name="文本框 18"/>
                <p:cNvSpPr txBox="1"/>
                <p:nvPr/>
              </p:nvSpPr>
              <p:spPr>
                <a:xfrm>
                  <a:off x="1707" y="2550"/>
                  <a:ext cx="987" cy="725"/>
                </a:xfrm>
                <a:prstGeom prst="rect">
                  <a:avLst/>
                </a:prstGeom>
                <a:grp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pPr fontAlgn="base"/>
                  <a:r>
                    <a:rPr lang="en-US" altLang="zh-CN" sz="2400" b="1" strike="noStrike" noProof="1">
                      <a:solidFill>
                        <a:schemeClr val="tx1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  <a:cs typeface="Times New Roman" panose="02020603050405020304" pitchFamily="2" charset="0"/>
                    </a:rPr>
                    <a:t>3</a:t>
                  </a:r>
                  <a:endParaRPr lang="en-US" altLang="zh-CN" sz="2400" b="1" strike="noStrike" noProof="1">
                    <a:solidFill>
                      <a:schemeClr val="tx1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endParaRPr>
                </a:p>
              </p:txBody>
            </p:sp>
            <p:sp>
              <p:nvSpPr>
                <p:cNvPr id="28" name="直接连接符 27"/>
                <p:cNvSpPr/>
                <p:nvPr/>
              </p:nv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grpFill/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sp>
          </p:grpSp>
          <p:sp>
            <p:nvSpPr>
              <p:cNvPr id="29" name="文本框 28"/>
              <p:cNvSpPr txBox="1"/>
              <p:nvPr/>
            </p:nvSpPr>
            <p:spPr>
              <a:xfrm>
                <a:off x="6910" y="5870"/>
                <a:ext cx="744" cy="7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p>
                <a:pPr fontAlgn="base"/>
                <a:r>
                  <a:rPr lang="en-US" altLang="zh-CN" sz="2400" strike="noStrike" noProof="1">
                    <a:latin typeface="Times New Roman" panose="02020603050405020304" pitchFamily="2" charset="0"/>
                    <a:ea typeface="宋体" panose="02010600030101010101" pitchFamily="2" charset="-122"/>
                    <a:cs typeface="Times New Roman" panose="02020603050405020304" pitchFamily="2" charset="0"/>
                  </a:rPr>
                  <a:t>m</a:t>
                </a:r>
                <a:endParaRPr lang="en-US" altLang="zh-CN" sz="2400" strike="noStrike" noProof="1">
                  <a:latin typeface="Times New Roman" panose="02020603050405020304" pitchFamily="2" charset="0"/>
                  <a:cs typeface="Times New Roman" panose="02020603050405020304" pitchFamily="2" charset="0"/>
                </a:endParaRPr>
              </a:p>
            </p:txBody>
          </p:sp>
        </p:grpSp>
      </p:grpSp>
      <p:grpSp>
        <p:nvGrpSpPr>
          <p:cNvPr id="57" name="组合 56"/>
          <p:cNvGrpSpPr/>
          <p:nvPr/>
        </p:nvGrpSpPr>
        <p:grpSpPr>
          <a:xfrm>
            <a:off x="476250" y="3279775"/>
            <a:ext cx="3971925" cy="919163"/>
            <a:chOff x="1152" y="5164"/>
            <a:chExt cx="6255" cy="1448"/>
          </a:xfrm>
        </p:grpSpPr>
        <p:grpSp>
          <p:nvGrpSpPr>
            <p:cNvPr id="40972" name="组合 37"/>
            <p:cNvGrpSpPr/>
            <p:nvPr/>
          </p:nvGrpSpPr>
          <p:grpSpPr>
            <a:xfrm>
              <a:off x="1152" y="5164"/>
              <a:ext cx="866" cy="1423"/>
              <a:chOff x="1611" y="1887"/>
              <a:chExt cx="994" cy="1423"/>
            </a:xfrm>
          </p:grpSpPr>
          <p:sp>
            <p:nvSpPr>
              <p:cNvPr id="40973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0974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76" name="组合 37"/>
            <p:cNvGrpSpPr/>
            <p:nvPr/>
          </p:nvGrpSpPr>
          <p:grpSpPr>
            <a:xfrm>
              <a:off x="2321" y="5166"/>
              <a:ext cx="866" cy="1423"/>
              <a:chOff x="1611" y="1887"/>
              <a:chExt cx="994" cy="1423"/>
            </a:xfrm>
          </p:grpSpPr>
          <p:sp>
            <p:nvSpPr>
              <p:cNvPr id="40977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0978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980" name="文本框 36"/>
            <p:cNvSpPr txBox="1"/>
            <p:nvPr/>
          </p:nvSpPr>
          <p:spPr>
            <a:xfrm>
              <a:off x="1539" y="5530"/>
              <a:ext cx="5869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×     ÷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＝    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m²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40981" name="组合 37"/>
            <p:cNvGrpSpPr/>
            <p:nvPr/>
          </p:nvGrpSpPr>
          <p:grpSpPr>
            <a:xfrm>
              <a:off x="4498" y="5190"/>
              <a:ext cx="866" cy="1423"/>
              <a:chOff x="1611" y="1887"/>
              <a:chExt cx="994" cy="1423"/>
            </a:xfrm>
          </p:grpSpPr>
          <p:sp>
            <p:nvSpPr>
              <p:cNvPr id="40982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0983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6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2" name="直接连接符 41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2" name="组合 61"/>
          <p:cNvGrpSpPr/>
          <p:nvPr/>
        </p:nvGrpSpPr>
        <p:grpSpPr>
          <a:xfrm>
            <a:off x="4132263" y="3324225"/>
            <a:ext cx="5051425" cy="903288"/>
            <a:chOff x="6807" y="6288"/>
            <a:chExt cx="7954" cy="1423"/>
          </a:xfrm>
        </p:grpSpPr>
        <p:sp>
          <p:nvSpPr>
            <p:cNvPr id="40986" name="文本框 42"/>
            <p:cNvSpPr txBox="1"/>
            <p:nvPr/>
          </p:nvSpPr>
          <p:spPr>
            <a:xfrm>
              <a:off x="6807" y="6589"/>
              <a:ext cx="7954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（    ＋    ）×     ÷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＝    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m²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40987" name="组合 37"/>
            <p:cNvGrpSpPr/>
            <p:nvPr/>
          </p:nvGrpSpPr>
          <p:grpSpPr>
            <a:xfrm>
              <a:off x="7350" y="6288"/>
              <a:ext cx="866" cy="1423"/>
              <a:chOff x="1611" y="1887"/>
              <a:chExt cx="994" cy="1423"/>
            </a:xfrm>
          </p:grpSpPr>
          <p:sp>
            <p:nvSpPr>
              <p:cNvPr id="40988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11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0989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18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>
              <a:xfrm>
                <a:off x="1776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91" name="组合 37"/>
            <p:cNvGrpSpPr/>
            <p:nvPr/>
          </p:nvGrpSpPr>
          <p:grpSpPr>
            <a:xfrm>
              <a:off x="8723" y="6288"/>
              <a:ext cx="866" cy="1423"/>
              <a:chOff x="1611" y="1887"/>
              <a:chExt cx="994" cy="1423"/>
            </a:xfrm>
          </p:grpSpPr>
          <p:sp>
            <p:nvSpPr>
              <p:cNvPr id="40992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0993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2" name="直接连接符 51"/>
              <p:cNvCxnSpPr/>
              <p:nvPr/>
            </p:nvCxnSpPr>
            <p:spPr>
              <a:xfrm>
                <a:off x="1626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95" name="组合 37"/>
            <p:cNvGrpSpPr/>
            <p:nvPr/>
          </p:nvGrpSpPr>
          <p:grpSpPr>
            <a:xfrm>
              <a:off x="10378" y="6289"/>
              <a:ext cx="866" cy="1423"/>
              <a:chOff x="1611" y="1887"/>
              <a:chExt cx="994" cy="1423"/>
            </a:xfrm>
          </p:grpSpPr>
          <p:sp>
            <p:nvSpPr>
              <p:cNvPr id="40996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0997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6" name="直接连接符 55"/>
              <p:cNvCxnSpPr/>
              <p:nvPr/>
            </p:nvCxnSpPr>
            <p:spPr>
              <a:xfrm>
                <a:off x="1626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99" name="组合 37"/>
            <p:cNvGrpSpPr/>
            <p:nvPr/>
          </p:nvGrpSpPr>
          <p:grpSpPr>
            <a:xfrm>
              <a:off x="12561" y="6289"/>
              <a:ext cx="866" cy="1423"/>
              <a:chOff x="1611" y="1887"/>
              <a:chExt cx="994" cy="1423"/>
            </a:xfrm>
          </p:grpSpPr>
          <p:sp>
            <p:nvSpPr>
              <p:cNvPr id="41000" name="文本框 38"/>
              <p:cNvSpPr txBox="1"/>
              <p:nvPr/>
            </p:nvSpPr>
            <p:spPr>
              <a:xfrm>
                <a:off x="1624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1001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61" name="直接连接符 60"/>
              <p:cNvCxnSpPr/>
              <p:nvPr/>
            </p:nvCxnSpPr>
            <p:spPr>
              <a:xfrm>
                <a:off x="1626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体 times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1115</Words>
  <Application>WPS 演示</Application>
  <PresentationFormat>在屏幕上显示</PresentationFormat>
  <Paragraphs>244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102</vt:i4>
      </vt:variant>
      <vt:variant>
        <vt:lpstr>幻灯片标题</vt:lpstr>
      </vt:variant>
      <vt:variant>
        <vt:i4>19</vt:i4>
      </vt:variant>
    </vt:vector>
  </HeadingPairs>
  <TitlesOfParts>
    <vt:vector size="138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Malgun Gothic</vt:lpstr>
      <vt:lpstr>Gulim</vt:lpstr>
      <vt:lpstr>Arial Unicode MS</vt:lpstr>
      <vt:lpstr>Times New Roman</vt:lpstr>
      <vt:lpstr>楷体</vt:lpstr>
      <vt:lpstr>Arial Narrow</vt:lpstr>
      <vt:lpstr>Bell MT</vt:lpstr>
      <vt:lpstr>Calibri Light</vt:lpstr>
      <vt:lpstr>2_Office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2022-09-01T14:57:38Z</dcterms:created>
  <dcterms:modified xsi:type="dcterms:W3CDTF">2022-09-01T14:57:38Z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KSORubyTemplateID">
    <vt:lpwstr>13</vt:lpwstr>
  </property>
  <property fmtid="{D5CDD505-2E9C-101B-9397-08002B2CF9AE}" pid="5" name="ICV">
    <vt:lpwstr>259C6F7B3ED647E88CE88EA98E59701A</vt:lpwstr>
  </property>
</Properties>
</file>