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7"/>
  </p:handoutMasterIdLst>
  <p:sldIdLst>
    <p:sldId id="517" r:id="rId3"/>
    <p:sldId id="515" r:id="rId4"/>
    <p:sldId id="516" r:id="rId6"/>
  </p:sldIdLst>
  <p:sldSz cx="9144000" cy="5143500" type="screen16x9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校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B744"/>
    <a:srgbClr val="E2B239"/>
    <a:srgbClr val="DE8524"/>
    <a:srgbClr val="DE982C"/>
    <a:srgbClr val="DEA230"/>
    <a:srgbClr val="DDB236"/>
    <a:srgbClr val="DE8123"/>
    <a:srgbClr val="DDB437"/>
    <a:srgbClr val="FCCD3F"/>
    <a:srgbClr val="EFB8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35" d="100"/>
          <a:sy n="135" d="100"/>
        </p:scale>
        <p:origin x="924" y="126"/>
      </p:cViewPr>
      <p:guideLst>
        <p:guide orient="horz" pos="1510"/>
        <p:guide pos="289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717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7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966"/>
            <a:ext cx="6858000" cy="1791114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153"/>
            <a:ext cx="6858000" cy="1242108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5663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26"/>
            <a:ext cx="2057400" cy="4389657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26"/>
            <a:ext cx="6052930" cy="4389657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11"/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" y="3458194"/>
            <a:ext cx="9144011" cy="16853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56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600"/>
            <a:ext cx="7886700" cy="2140047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892"/>
            <a:ext cx="7886700" cy="112540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07"/>
            <a:ext cx="7886700" cy="994402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163"/>
            <a:ext cx="3868340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240"/>
            <a:ext cx="3868340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163"/>
            <a:ext cx="3887391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240"/>
            <a:ext cx="3887391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3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585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9485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2385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285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935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3835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8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wrap="square" lIns="91440" tIns="45720" rIns="91440" bIns="45720" anchor="t"/>
          <a:p>
            <a:endParaRPr lang="zh-CN" altLang="en-US" sz="1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8199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8200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1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2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3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4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5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6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7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8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9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7488" y="2061607"/>
                </a:cxn>
                <a:cxn ang="0">
                  <a:pos x="0" y="2061607"/>
                </a:cxn>
                <a:cxn ang="0">
                  <a:pos x="0" y="2129324"/>
                </a:cxn>
                <a:cxn ang="0">
                  <a:pos x="123743" y="2129324"/>
                </a:cxn>
                <a:cxn ang="0">
                  <a:pos x="123743" y="2441575"/>
                </a:cxn>
                <a:cxn ang="0">
                  <a:pos x="172490" y="2441575"/>
                </a:cxn>
                <a:cxn ang="0">
                  <a:pos x="217488" y="2441575"/>
                </a:cxn>
                <a:cxn ang="0">
                  <a:pos x="217488" y="2061607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1060900"/>
                </a:cxn>
                <a:cxn ang="0">
                  <a:pos x="123743" y="1196334"/>
                </a:cxn>
                <a:cxn ang="0">
                  <a:pos x="0" y="1331768"/>
                </a:cxn>
                <a:cxn ang="0">
                  <a:pos x="0" y="1493536"/>
                </a:cxn>
                <a:cxn ang="0">
                  <a:pos x="217488" y="1493536"/>
                </a:cxn>
                <a:cxn ang="0">
                  <a:pos x="217488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0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1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2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3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4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71463"/>
                </a:cxn>
                <a:cxn ang="0">
                  <a:pos x="123825" y="135731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15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8216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7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8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9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0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6193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1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5427" y="157163"/>
                </a:cxn>
                <a:cxn ang="0">
                  <a:pos x="49213" y="22451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2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301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6038" y="153988"/>
                </a:cxn>
                <a:cxn ang="0">
                  <a:pos x="46038" y="22534"/>
                </a:cxn>
                <a:cxn ang="0">
                  <a:pos x="23019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3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4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5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5427" y="158750"/>
                </a:cxn>
                <a:cxn ang="0">
                  <a:pos x="49213" y="22678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6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2678"/>
                </a:cxn>
                <a:cxn ang="0">
                  <a:pos x="0" y="15497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7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7625" y="153988"/>
                </a:cxn>
                <a:cxn ang="0">
                  <a:pos x="47625" y="22534"/>
                </a:cxn>
                <a:cxn ang="0">
                  <a:pos x="25644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8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9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4450" y="157163"/>
                </a:cxn>
                <a:cxn ang="0">
                  <a:pos x="44450" y="22451"/>
                </a:cxn>
                <a:cxn ang="0">
                  <a:pos x="22225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0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3663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2451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1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2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5427" y="155575"/>
                </a:cxn>
                <a:cxn ang="0">
                  <a:pos x="49213" y="22767"/>
                </a:cxn>
                <a:cxn ang="0">
                  <a:pos x="22713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3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4450" y="155575"/>
                </a:cxn>
                <a:cxn ang="0">
                  <a:pos x="44450" y="22767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4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5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6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980" y="0"/>
                </a:cxn>
                <a:cxn ang="0">
                  <a:pos x="0" y="22678"/>
                </a:cxn>
                <a:cxn ang="0">
                  <a:pos x="0" y="154970"/>
                </a:cxn>
                <a:cxn ang="0">
                  <a:pos x="43961" y="158750"/>
                </a:cxn>
                <a:cxn ang="0">
                  <a:pos x="47625" y="22678"/>
                </a:cxn>
                <a:cxn ang="0">
                  <a:pos x="21980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7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4450" y="153988"/>
                </a:cxn>
                <a:cxn ang="0">
                  <a:pos x="44450" y="22534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8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39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8240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1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2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3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4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301625" y="816315"/>
                </a:cxn>
                <a:cxn ang="0">
                  <a:pos x="150812" y="966788"/>
                </a:cxn>
                <a:cxn ang="0">
                  <a:pos x="0" y="816315"/>
                </a:cxn>
                <a:cxn ang="0">
                  <a:pos x="0" y="150472"/>
                </a:cxn>
                <a:cxn ang="0">
                  <a:pos x="150812" y="0"/>
                </a:cxn>
                <a:cxn ang="0">
                  <a:pos x="301625" y="150472"/>
                </a:cxn>
                <a:cxn ang="0">
                  <a:pos x="301625" y="816315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5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6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7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8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9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0" y="0"/>
                </a:cxn>
                <a:cxn ang="0">
                  <a:pos x="0" y="470239"/>
                </a:cxn>
                <a:cxn ang="0">
                  <a:pos x="150345" y="620716"/>
                </a:cxn>
                <a:cxn ang="0">
                  <a:pos x="150345" y="1286575"/>
                </a:cxn>
                <a:cxn ang="0">
                  <a:pos x="0" y="1437051"/>
                </a:cxn>
                <a:cxn ang="0">
                  <a:pos x="0" y="1689100"/>
                </a:cxn>
                <a:cxn ang="0">
                  <a:pos x="255588" y="1689100"/>
                </a:cxn>
                <a:cxn ang="0">
                  <a:pos x="255588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0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966788"/>
                </a:cxn>
                <a:cxn ang="0">
                  <a:pos x="150813" y="816315"/>
                </a:cxn>
                <a:cxn ang="0">
                  <a:pos x="150813" y="150472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/>
            <a:p>
              <a:r>
                <a:rPr lang="zh-CN" altLang="en-US" sz="60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1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2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3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4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55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8256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352386" y="330643"/>
                </a:cxn>
                <a:cxn ang="0">
                  <a:pos x="307401" y="341915"/>
                </a:cxn>
                <a:cxn ang="0">
                  <a:pos x="292406" y="345672"/>
                </a:cxn>
                <a:cxn ang="0">
                  <a:pos x="322396" y="319371"/>
                </a:cxn>
                <a:cxn ang="0">
                  <a:pos x="341140" y="293070"/>
                </a:cxn>
                <a:cxn ang="0">
                  <a:pos x="348637" y="281798"/>
                </a:cxn>
                <a:cxn ang="0">
                  <a:pos x="483594" y="154049"/>
                </a:cxn>
                <a:cxn ang="0">
                  <a:pos x="333642" y="180351"/>
                </a:cxn>
                <a:cxn ang="0">
                  <a:pos x="333642" y="263012"/>
                </a:cxn>
                <a:cxn ang="0">
                  <a:pos x="296154" y="236710"/>
                </a:cxn>
                <a:cxn ang="0">
                  <a:pos x="262415" y="225438"/>
                </a:cxn>
                <a:cxn ang="0">
                  <a:pos x="217430" y="221681"/>
                </a:cxn>
                <a:cxn ang="0">
                  <a:pos x="183690" y="221681"/>
                </a:cxn>
                <a:cxn ang="0">
                  <a:pos x="191188" y="390760"/>
                </a:cxn>
                <a:cxn ang="0">
                  <a:pos x="243671" y="375731"/>
                </a:cxn>
                <a:cxn ang="0">
                  <a:pos x="247420" y="375731"/>
                </a:cxn>
                <a:cxn ang="0">
                  <a:pos x="232425" y="390760"/>
                </a:cxn>
                <a:cxn ang="0">
                  <a:pos x="213681" y="409547"/>
                </a:cxn>
                <a:cxn ang="0">
                  <a:pos x="202434" y="424576"/>
                </a:cxn>
                <a:cxn ang="0">
                  <a:pos x="187439" y="447120"/>
                </a:cxn>
                <a:cxn ang="0">
                  <a:pos x="176193" y="469664"/>
                </a:cxn>
                <a:cxn ang="0">
                  <a:pos x="168695" y="495965"/>
                </a:cxn>
                <a:cxn ang="0">
                  <a:pos x="164946" y="518509"/>
                </a:cxn>
                <a:cxn ang="0">
                  <a:pos x="161198" y="548567"/>
                </a:cxn>
                <a:cxn ang="0">
                  <a:pos x="161198" y="567354"/>
                </a:cxn>
                <a:cxn ang="0">
                  <a:pos x="164946" y="601170"/>
                </a:cxn>
                <a:cxn ang="0">
                  <a:pos x="168695" y="619956"/>
                </a:cxn>
                <a:cxn ang="0">
                  <a:pos x="179942" y="653772"/>
                </a:cxn>
                <a:cxn ang="0">
                  <a:pos x="187439" y="676316"/>
                </a:cxn>
                <a:cxn ang="0">
                  <a:pos x="209932" y="706375"/>
                </a:cxn>
                <a:cxn ang="0">
                  <a:pos x="236174" y="743948"/>
                </a:cxn>
                <a:cxn ang="0">
                  <a:pos x="254918" y="762734"/>
                </a:cxn>
                <a:cxn ang="0">
                  <a:pos x="277410" y="781521"/>
                </a:cxn>
                <a:cxn ang="0">
                  <a:pos x="296154" y="796550"/>
                </a:cxn>
                <a:cxn ang="0">
                  <a:pos x="318647" y="811579"/>
                </a:cxn>
                <a:cxn ang="0">
                  <a:pos x="344889" y="826609"/>
                </a:cxn>
                <a:cxn ang="0">
                  <a:pos x="367381" y="834123"/>
                </a:cxn>
                <a:cxn ang="0">
                  <a:pos x="393623" y="845395"/>
                </a:cxn>
                <a:cxn ang="0">
                  <a:pos x="412367" y="852910"/>
                </a:cxn>
                <a:cxn ang="0">
                  <a:pos x="442357" y="856667"/>
                </a:cxn>
                <a:cxn ang="0">
                  <a:pos x="461101" y="860425"/>
                </a:cxn>
                <a:cxn ang="0">
                  <a:pos x="494840" y="860425"/>
                </a:cxn>
                <a:cxn ang="0">
                  <a:pos x="509836" y="860425"/>
                </a:cxn>
                <a:cxn ang="0">
                  <a:pos x="543575" y="856667"/>
                </a:cxn>
                <a:cxn ang="0">
                  <a:pos x="558570" y="852910"/>
                </a:cxn>
                <a:cxn ang="0">
                  <a:pos x="592309" y="841638"/>
                </a:cxn>
                <a:cxn ang="0">
                  <a:pos x="607304" y="837881"/>
                </a:cxn>
                <a:cxn ang="0">
                  <a:pos x="678531" y="789036"/>
                </a:cxn>
                <a:cxn ang="0">
                  <a:pos x="693527" y="777764"/>
                </a:cxn>
                <a:cxn ang="0">
                  <a:pos x="704773" y="766492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7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319156" y="255773"/>
                </a:cxn>
                <a:cxn ang="0">
                  <a:pos x="153946" y="654479"/>
                </a:cxn>
                <a:cxn ang="0">
                  <a:pos x="645822" y="684570"/>
                </a:cxn>
                <a:cxn ang="0">
                  <a:pos x="743446" y="203114"/>
                </a:cxn>
                <a:cxn ang="0">
                  <a:pos x="319156" y="255773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8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52531" y="67627"/>
                </a:cxn>
                <a:cxn ang="0">
                  <a:pos x="195118" y="3757"/>
                </a:cxn>
                <a:cxn ang="0">
                  <a:pos x="153843" y="157797"/>
                </a:cxn>
                <a:cxn ang="0">
                  <a:pos x="11256" y="221667"/>
                </a:cxn>
                <a:cxn ang="0">
                  <a:pos x="52531" y="6762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9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59813" y="0"/>
                </a:cxn>
                <a:cxn ang="0">
                  <a:pos x="14953" y="3777"/>
                </a:cxn>
                <a:cxn ang="0">
                  <a:pos x="115888" y="298450"/>
                </a:cxn>
                <a:cxn ang="0">
                  <a:pos x="59813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0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161481" y="15020"/>
                </a:cxn>
                <a:cxn ang="0">
                  <a:pos x="349250" y="63835"/>
                </a:cxn>
                <a:cxn ang="0">
                  <a:pos x="191524" y="180242"/>
                </a:cxn>
                <a:cxn ang="0">
                  <a:pos x="0" y="127671"/>
                </a:cxn>
                <a:cxn ang="0">
                  <a:pos x="161481" y="15020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1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131763" y="0"/>
                </a:cxn>
                <a:cxn ang="0">
                  <a:pos x="97881" y="3704"/>
                </a:cxn>
                <a:cxn ang="0">
                  <a:pos x="0" y="44450"/>
                </a:cxn>
                <a:cxn ang="0">
                  <a:pos x="0" y="44450"/>
                </a:cxn>
                <a:cxn ang="0">
                  <a:pos x="97881" y="3704"/>
                </a:cxn>
                <a:cxn ang="0">
                  <a:pos x="131763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2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55771" y="115794"/>
                </a:cxn>
                <a:cxn ang="0">
                  <a:pos x="141288" y="190500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3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25425" y="0"/>
                </a:cxn>
                <a:cxn ang="0">
                  <a:pos x="142769" y="18802"/>
                </a:cxn>
                <a:cxn ang="0">
                  <a:pos x="112712" y="3760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165311" y="473818"/>
                </a:cxn>
                <a:cxn ang="0">
                  <a:pos x="345651" y="530225"/>
                </a:cxn>
                <a:cxn ang="0">
                  <a:pos x="563563" y="436213"/>
                </a:cxn>
                <a:cxn ang="0">
                  <a:pos x="229182" y="0"/>
                </a:cxn>
                <a:cxn ang="0">
                  <a:pos x="225425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4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41275" y="0"/>
                </a:cxn>
                <a:cxn ang="0">
                  <a:pos x="0" y="11113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5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02537" y="0"/>
                </a:cxn>
                <a:cxn ang="0">
                  <a:pos x="195036" y="0"/>
                </a:cxn>
                <a:cxn ang="0">
                  <a:pos x="161279" y="3761"/>
                </a:cxn>
                <a:cxn ang="0">
                  <a:pos x="63761" y="45140"/>
                </a:cxn>
                <a:cxn ang="0">
                  <a:pos x="0" y="116612"/>
                </a:cxn>
                <a:cxn ang="0">
                  <a:pos x="146277" y="173038"/>
                </a:cxn>
                <a:cxn ang="0">
                  <a:pos x="191285" y="169276"/>
                </a:cxn>
                <a:cxn ang="0">
                  <a:pos x="191285" y="169276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55047" y="146706"/>
                </a:cxn>
                <a:cxn ang="0">
                  <a:pos x="255047" y="146706"/>
                </a:cxn>
                <a:cxn ang="0">
                  <a:pos x="285052" y="127897"/>
                </a:cxn>
                <a:cxn ang="0">
                  <a:pos x="285052" y="127897"/>
                </a:cxn>
                <a:cxn ang="0">
                  <a:pos x="341313" y="71472"/>
                </a:cxn>
                <a:cxn ang="0">
                  <a:pos x="303806" y="22570"/>
                </a:cxn>
                <a:cxn ang="0">
                  <a:pos x="20253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66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8267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54520" y="109108"/>
                </a:cxn>
                <a:cxn ang="0">
                  <a:pos x="2068189" y="22574"/>
                </a:cxn>
                <a:cxn ang="0">
                  <a:pos x="1993119" y="22574"/>
                </a:cxn>
                <a:cxn ang="0">
                  <a:pos x="1963090" y="52672"/>
                </a:cxn>
                <a:cxn ang="0">
                  <a:pos x="1940569" y="75246"/>
                </a:cxn>
                <a:cxn ang="0">
                  <a:pos x="1824210" y="188117"/>
                </a:cxn>
                <a:cxn ang="0">
                  <a:pos x="1801689" y="210691"/>
                </a:cxn>
                <a:cxn ang="0">
                  <a:pos x="165154" y="1836025"/>
                </a:cxn>
                <a:cxn ang="0">
                  <a:pos x="0" y="2155825"/>
                </a:cxn>
                <a:cxn ang="0">
                  <a:pos x="108852" y="2103152"/>
                </a:cxn>
                <a:cxn ang="0">
                  <a:pos x="108852" y="2103152"/>
                </a:cxn>
                <a:cxn ang="0">
                  <a:pos x="326556" y="1997806"/>
                </a:cxn>
                <a:cxn ang="0">
                  <a:pos x="1959337" y="376234"/>
                </a:cxn>
                <a:cxn ang="0">
                  <a:pos x="1959337" y="376234"/>
                </a:cxn>
                <a:cxn ang="0">
                  <a:pos x="1974351" y="361185"/>
                </a:cxn>
                <a:cxn ang="0">
                  <a:pos x="2154520" y="184355"/>
                </a:cxn>
                <a:cxn ang="0">
                  <a:pos x="2154520" y="109108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8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55825"/>
                </a:cxn>
                <a:cxn ang="0">
                  <a:pos x="322652" y="1994044"/>
                </a:cxn>
                <a:cxn ang="0">
                  <a:pos x="2149766" y="184355"/>
                </a:cxn>
                <a:cxn ang="0">
                  <a:pos x="2149766" y="105345"/>
                </a:cxn>
                <a:cxn ang="0">
                  <a:pos x="2063475" y="18811"/>
                </a:cxn>
                <a:cxn ang="0">
                  <a:pos x="1988439" y="18811"/>
                </a:cxn>
                <a:cxn ang="0">
                  <a:pos x="161326" y="1832263"/>
                </a:cxn>
                <a:cxn ang="0">
                  <a:pos x="0" y="2155825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9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0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1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161405" y="1993900"/>
                </a:cxn>
                <a:cxn ang="0">
                  <a:pos x="1989419" y="184341"/>
                </a:cxn>
                <a:cxn ang="0">
                  <a:pos x="1989419" y="105338"/>
                </a:cxn>
                <a:cxn ang="0">
                  <a:pos x="1903086" y="18810"/>
                </a:cxn>
                <a:cxn ang="0">
                  <a:pos x="1828014" y="18810"/>
                </a:cxn>
                <a:cxn ang="0">
                  <a:pos x="0" y="1832130"/>
                </a:cxn>
                <a:cxn ang="0">
                  <a:pos x="161405" y="1993900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2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187768"/>
                </a:cxn>
                <a:cxn ang="0">
                  <a:pos x="168991" y="18776"/>
                </a:cxn>
                <a:cxn ang="0">
                  <a:pos x="244099" y="18776"/>
                </a:cxn>
                <a:cxn ang="0">
                  <a:pos x="330473" y="105150"/>
                </a:cxn>
                <a:cxn ang="0">
                  <a:pos x="330473" y="184013"/>
                </a:cxn>
                <a:cxn ang="0">
                  <a:pos x="161481" y="349250"/>
                </a:cxn>
                <a:cxn ang="0">
                  <a:pos x="0" y="187768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3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4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5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60113"/>
                </a:cxn>
                <a:cxn ang="0">
                  <a:pos x="41140" y="18785"/>
                </a:cxn>
                <a:cxn ang="0">
                  <a:pos x="115941" y="18785"/>
                </a:cxn>
                <a:cxn ang="0">
                  <a:pos x="201962" y="105198"/>
                </a:cxn>
                <a:cxn ang="0">
                  <a:pos x="201962" y="184097"/>
                </a:cxn>
                <a:cxn ang="0">
                  <a:pos x="160822" y="225425"/>
                </a:cxn>
                <a:cxn ang="0">
                  <a:pos x="0" y="60113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6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7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8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36513" y="0"/>
                </a:cxn>
                <a:cxn ang="0">
                  <a:pos x="0" y="15875"/>
                </a:cxn>
                <a:cxn ang="0">
                  <a:pos x="36513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9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0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1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2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3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4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5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6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7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8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9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0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1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2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3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4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5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0" y="45243"/>
                </a:cxn>
                <a:cxn ang="0">
                  <a:pos x="75197" y="120650"/>
                </a:cxn>
                <a:cxn ang="0">
                  <a:pos x="142875" y="52784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6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7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98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8299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992187" y="361950"/>
                </a:cxn>
                <a:cxn ang="0">
                  <a:pos x="1028700" y="0"/>
                </a:cxn>
                <a:cxn ang="0">
                  <a:pos x="514350" y="0"/>
                </a:cxn>
                <a:cxn ang="0">
                  <a:pos x="0" y="0"/>
                </a:cxn>
                <a:cxn ang="0">
                  <a:pos x="169862" y="1606550"/>
                </a:cxn>
                <a:cxn ang="0">
                  <a:pos x="514350" y="1606550"/>
                </a:cxn>
                <a:cxn ang="0">
                  <a:pos x="863600" y="1606550"/>
                </a:cxn>
                <a:cxn ang="0">
                  <a:pos x="874712" y="1493837"/>
                </a:cxn>
                <a:cxn ang="0">
                  <a:pos x="901700" y="1238250"/>
                </a:cxn>
                <a:cxn ang="0">
                  <a:pos x="981075" y="482600"/>
                </a:cxn>
                <a:cxn ang="0">
                  <a:pos x="992187" y="361950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0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540704" y="112877"/>
                </a:cxn>
                <a:cxn ang="0">
                  <a:pos x="108891" y="955695"/>
                </a:cxn>
                <a:cxn ang="0">
                  <a:pos x="176479" y="1158875"/>
                </a:cxn>
                <a:cxn ang="0">
                  <a:pos x="1449388" y="737465"/>
                </a:cxn>
                <a:cxn ang="0">
                  <a:pos x="1385554" y="538049"/>
                </a:cxn>
                <a:cxn ang="0">
                  <a:pos x="540704" y="112877"/>
                </a:cxn>
                <a:cxn ang="0">
                  <a:pos x="341695" y="880443"/>
                </a:cxn>
                <a:cxn ang="0">
                  <a:pos x="615802" y="346157"/>
                </a:cxn>
                <a:cxn ang="0">
                  <a:pos x="1152751" y="613300"/>
                </a:cxn>
                <a:cxn ang="0">
                  <a:pos x="341695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1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2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66675" y="104673"/>
                </a:cxn>
                <a:cxn ang="0">
                  <a:pos x="37041" y="11214"/>
                </a:cxn>
                <a:cxn ang="0">
                  <a:pos x="14816" y="0"/>
                </a:cxn>
                <a:cxn ang="0">
                  <a:pos x="3704" y="22429"/>
                </a:cxn>
                <a:cxn ang="0">
                  <a:pos x="33337" y="115888"/>
                </a:cxn>
                <a:cxn ang="0">
                  <a:pos x="66675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3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4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5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4953"/>
                </a:cxn>
                <a:cxn ang="0">
                  <a:pos x="11205" y="3738"/>
                </a:cxn>
                <a:cxn ang="0">
                  <a:pos x="0" y="26168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6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7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8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9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0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66675" y="106106"/>
                </a:cxn>
                <a:cxn ang="0">
                  <a:pos x="37041" y="11368"/>
                </a:cxn>
                <a:cxn ang="0">
                  <a:pos x="14816" y="0"/>
                </a:cxn>
                <a:cxn ang="0">
                  <a:pos x="3704" y="22737"/>
                </a:cxn>
                <a:cxn ang="0">
                  <a:pos x="33337" y="117475"/>
                </a:cxn>
                <a:cxn ang="0">
                  <a:pos x="66675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1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2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3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4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5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6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7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8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9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0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1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2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3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4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5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6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7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8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9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0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1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2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540111" y="112877"/>
                </a:cxn>
                <a:cxn ang="0">
                  <a:pos x="108772" y="959458"/>
                </a:cxn>
                <a:cxn ang="0">
                  <a:pos x="176286" y="1158875"/>
                </a:cxn>
                <a:cxn ang="0">
                  <a:pos x="1447800" y="741228"/>
                </a:cxn>
                <a:cxn ang="0">
                  <a:pos x="1384036" y="538049"/>
                </a:cxn>
                <a:cxn ang="0">
                  <a:pos x="540111" y="112877"/>
                </a:cxn>
                <a:cxn ang="0">
                  <a:pos x="341320" y="880443"/>
                </a:cxn>
                <a:cxn ang="0">
                  <a:pos x="615127" y="346157"/>
                </a:cxn>
                <a:cxn ang="0">
                  <a:pos x="1151488" y="613300"/>
                </a:cxn>
                <a:cxn ang="0">
                  <a:pos x="341320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3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4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1214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5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6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7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8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1214"/>
                </a:cxn>
                <a:cxn ang="0">
                  <a:pos x="11205" y="0"/>
                </a:cxn>
                <a:cxn ang="0">
                  <a:pos x="0" y="22429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9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0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1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68263" y="107900"/>
                </a:cxn>
                <a:cxn ang="0">
                  <a:pos x="37923" y="14882"/>
                </a:cxn>
                <a:cxn ang="0">
                  <a:pos x="15169" y="3720"/>
                </a:cxn>
                <a:cxn ang="0">
                  <a:pos x="3792" y="26045"/>
                </a:cxn>
                <a:cxn ang="0">
                  <a:pos x="34131" y="119063"/>
                </a:cxn>
                <a:cxn ang="0">
                  <a:pos x="68263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2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68263" y="106106"/>
                </a:cxn>
                <a:cxn ang="0">
                  <a:pos x="37923" y="11368"/>
                </a:cxn>
                <a:cxn ang="0">
                  <a:pos x="15169" y="0"/>
                </a:cxn>
                <a:cxn ang="0">
                  <a:pos x="3792" y="22737"/>
                </a:cxn>
                <a:cxn ang="0">
                  <a:pos x="34131" y="117475"/>
                </a:cxn>
                <a:cxn ang="0">
                  <a:pos x="68263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3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66675" y="107900"/>
                </a:cxn>
                <a:cxn ang="0">
                  <a:pos x="37041" y="14882"/>
                </a:cxn>
                <a:cxn ang="0">
                  <a:pos x="14816" y="3720"/>
                </a:cxn>
                <a:cxn ang="0">
                  <a:pos x="3704" y="26045"/>
                </a:cxn>
                <a:cxn ang="0">
                  <a:pos x="33337" y="119063"/>
                </a:cxn>
                <a:cxn ang="0">
                  <a:pos x="66675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344" name="组合 467"/>
          <p:cNvGrpSpPr/>
          <p:nvPr/>
        </p:nvGrpSpPr>
        <p:grpSpPr>
          <a:xfrm>
            <a:off x="6973888" y="3674745"/>
            <a:ext cx="1044575" cy="1357313"/>
            <a:chOff x="7929563" y="2716213"/>
            <a:chExt cx="1592263" cy="2073275"/>
          </a:xfrm>
        </p:grpSpPr>
        <p:sp>
          <p:nvSpPr>
            <p:cNvPr id="8345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1444625" y="128015"/>
                </a:cxn>
                <a:cxn ang="0">
                  <a:pos x="1328304" y="11295"/>
                </a:cxn>
                <a:cxn ang="0">
                  <a:pos x="176356" y="7530"/>
                </a:cxn>
                <a:cxn ang="0">
                  <a:pos x="157595" y="7530"/>
                </a:cxn>
                <a:cxn ang="0">
                  <a:pos x="116320" y="0"/>
                </a:cxn>
                <a:cxn ang="0">
                  <a:pos x="108815" y="0"/>
                </a:cxn>
                <a:cxn ang="0">
                  <a:pos x="3752" y="105424"/>
                </a:cxn>
                <a:cxn ang="0">
                  <a:pos x="0" y="1920225"/>
                </a:cxn>
                <a:cxn ang="0">
                  <a:pos x="101311" y="2021884"/>
                </a:cxn>
                <a:cxn ang="0">
                  <a:pos x="112568" y="2021884"/>
                </a:cxn>
                <a:cxn ang="0">
                  <a:pos x="142586" y="2018119"/>
                </a:cxn>
                <a:cxn ang="0">
                  <a:pos x="172604" y="2021884"/>
                </a:cxn>
                <a:cxn ang="0">
                  <a:pos x="1324552" y="2025650"/>
                </a:cxn>
                <a:cxn ang="0">
                  <a:pos x="1440872" y="1908930"/>
                </a:cxn>
                <a:cxn ang="0">
                  <a:pos x="1444625" y="538416"/>
                </a:cxn>
                <a:cxn ang="0">
                  <a:pos x="1444625" y="128015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6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1390068" y="1824871"/>
                </a:cxn>
                <a:cxn ang="0">
                  <a:pos x="1269845" y="1941513"/>
                </a:cxn>
                <a:cxn ang="0">
                  <a:pos x="116465" y="1937750"/>
                </a:cxn>
                <a:cxn ang="0">
                  <a:pos x="0" y="1821109"/>
                </a:cxn>
                <a:cxn ang="0">
                  <a:pos x="3756" y="116641"/>
                </a:cxn>
                <a:cxn ang="0">
                  <a:pos x="123979" y="0"/>
                </a:cxn>
                <a:cxn ang="0">
                  <a:pos x="1273602" y="3762"/>
                </a:cxn>
                <a:cxn ang="0">
                  <a:pos x="1393825" y="120403"/>
                </a:cxn>
                <a:cxn ang="0">
                  <a:pos x="1390068" y="1824871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7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8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9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1390068" y="1739095"/>
                </a:cxn>
                <a:cxn ang="0">
                  <a:pos x="1269845" y="1855788"/>
                </a:cxn>
                <a:cxn ang="0">
                  <a:pos x="116465" y="1852023"/>
                </a:cxn>
                <a:cxn ang="0">
                  <a:pos x="0" y="1735331"/>
                </a:cxn>
                <a:cxn ang="0">
                  <a:pos x="3756" y="116692"/>
                </a:cxn>
                <a:cxn ang="0">
                  <a:pos x="123979" y="0"/>
                </a:cxn>
                <a:cxn ang="0">
                  <a:pos x="1273602" y="3764"/>
                </a:cxn>
                <a:cxn ang="0">
                  <a:pos x="1393825" y="120456"/>
                </a:cxn>
                <a:cxn ang="0">
                  <a:pos x="1390068" y="1739095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0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21667" y="1967918"/>
                </a:cxn>
                <a:cxn ang="0">
                  <a:pos x="116469" y="2073275"/>
                </a:cxn>
                <a:cxn ang="0">
                  <a:pos x="105198" y="2073275"/>
                </a:cxn>
                <a:cxn ang="0">
                  <a:pos x="0" y="1967918"/>
                </a:cxn>
                <a:cxn ang="0">
                  <a:pos x="3757" y="109119"/>
                </a:cxn>
                <a:cxn ang="0">
                  <a:pos x="108955" y="3762"/>
                </a:cxn>
                <a:cxn ang="0">
                  <a:pos x="120226" y="3762"/>
                </a:cxn>
                <a:cxn ang="0">
                  <a:pos x="225425" y="109119"/>
                </a:cxn>
                <a:cxn ang="0">
                  <a:pos x="221667" y="1967918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1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676275" y="41577"/>
                </a:cxn>
                <a:cxn ang="0">
                  <a:pos x="638704" y="79375"/>
                </a:cxn>
                <a:cxn ang="0">
                  <a:pos x="37570" y="79375"/>
                </a:cxn>
                <a:cxn ang="0">
                  <a:pos x="0" y="41577"/>
                </a:cxn>
                <a:cxn ang="0">
                  <a:pos x="37570" y="0"/>
                </a:cxn>
                <a:cxn ang="0">
                  <a:pos x="638704" y="3779"/>
                </a:cxn>
                <a:cxn ang="0">
                  <a:pos x="676275" y="4157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2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3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4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8100"/>
                </a:cxn>
                <a:cxn ang="0">
                  <a:pos x="0" y="38100"/>
                </a:cxn>
                <a:cxn ang="0">
                  <a:pos x="38100" y="0"/>
                </a:cxn>
                <a:cxn ang="0">
                  <a:pos x="38100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5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313" y="0"/>
                </a:cxn>
                <a:cxn ang="0">
                  <a:pos x="0" y="211138"/>
                </a:cxn>
                <a:cxn ang="0">
                  <a:pos x="0" y="211138"/>
                </a:cxn>
                <a:cxn ang="0">
                  <a:pos x="214313" y="0"/>
                </a:cxn>
                <a:cxn ang="0">
                  <a:pos x="214313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8356" name="文本框 1"/>
          <p:cNvSpPr txBox="1"/>
          <p:nvPr/>
        </p:nvSpPr>
        <p:spPr>
          <a:xfrm rot="1800000" flipH="1">
            <a:off x="-7913687" y="2911475"/>
            <a:ext cx="34925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7" name="文本框 1"/>
          <p:cNvSpPr txBox="1"/>
          <p:nvPr/>
        </p:nvSpPr>
        <p:spPr>
          <a:xfrm rot="1800000" flipH="1">
            <a:off x="10377488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8" name="文本框 1"/>
          <p:cNvSpPr txBox="1"/>
          <p:nvPr/>
        </p:nvSpPr>
        <p:spPr>
          <a:xfrm rot="1800000" flipH="1">
            <a:off x="21783675" y="2911475"/>
            <a:ext cx="3494088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9" name="文本框 1"/>
          <p:cNvSpPr txBox="1"/>
          <p:nvPr/>
        </p:nvSpPr>
        <p:spPr>
          <a:xfrm rot="1800000" flipH="1">
            <a:off x="16140113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0" name="文本框 1"/>
          <p:cNvSpPr txBox="1"/>
          <p:nvPr/>
        </p:nvSpPr>
        <p:spPr>
          <a:xfrm rot="1800000" flipH="1">
            <a:off x="40649525" y="2911475"/>
            <a:ext cx="34925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1" name="文本框 1"/>
          <p:cNvSpPr txBox="1"/>
          <p:nvPr/>
        </p:nvSpPr>
        <p:spPr>
          <a:xfrm rot="1800000" flipH="1">
            <a:off x="-41978262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2" name="文本框 1"/>
          <p:cNvSpPr txBox="1"/>
          <p:nvPr/>
        </p:nvSpPr>
        <p:spPr>
          <a:xfrm rot="1800000" flipH="1">
            <a:off x="-30572075" y="2911475"/>
            <a:ext cx="3494088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3" name="文本框 1"/>
          <p:cNvSpPr txBox="1"/>
          <p:nvPr/>
        </p:nvSpPr>
        <p:spPr>
          <a:xfrm rot="1800000" flipH="1">
            <a:off x="-36215637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4" name="文本框 1"/>
          <p:cNvSpPr txBox="1"/>
          <p:nvPr/>
        </p:nvSpPr>
        <p:spPr>
          <a:xfrm rot="1800000" flipH="1">
            <a:off x="-11706225" y="2911475"/>
            <a:ext cx="34925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2" name="组合 48"/>
          <p:cNvGrpSpPr/>
          <p:nvPr/>
        </p:nvGrpSpPr>
        <p:grpSpPr>
          <a:xfrm>
            <a:off x="1585444" y="1647508"/>
            <a:ext cx="6223786" cy="768350"/>
            <a:chOff x="3074" y="1286"/>
            <a:chExt cx="9804" cy="1210"/>
          </a:xfrm>
        </p:grpSpPr>
        <p:sp>
          <p:nvSpPr>
            <p:cNvPr id="3" name="Rectangle 9"/>
            <p:cNvSpPr/>
            <p:nvPr/>
          </p:nvSpPr>
          <p:spPr>
            <a:xfrm>
              <a:off x="4252" y="1286"/>
              <a:ext cx="8626" cy="121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>
              <a:spAutoFit/>
            </a:bodyPr>
            <a:p>
              <a:pPr algn="ctr" fontAlgn="base"/>
              <a:r>
                <a:rPr lang="zh-CN" altLang="zh-CN" sz="4400" b="1" strike="noStrike" noProof="1" smtClean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数学广角</a:t>
              </a:r>
              <a:r>
                <a:rPr lang="en-US" altLang="zh-CN" sz="4400" b="1" strike="noStrike" noProof="1" smtClean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—</a:t>
              </a:r>
              <a:r>
                <a:rPr lang="zh-CN" altLang="en-US" sz="4400" b="1" strike="noStrike" noProof="1" smtClean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数与形</a:t>
              </a:r>
              <a:endParaRPr lang="zh-CN" altLang="en-US" sz="4400" b="1" strike="noStrike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4" name="椭圆 3"/>
            <p:cNvSpPr/>
            <p:nvPr/>
          </p:nvSpPr>
          <p:spPr>
            <a:xfrm>
              <a:off x="3074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r>
                <a:rPr lang="en-US" altLang="zh-CN" sz="4400" b="1" strike="noStrike" noProof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</a:t>
              </a:r>
              <a:endParaRPr lang="en-US" altLang="zh-CN" sz="4400" b="1" strike="noStrike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4742" name="文本框 1"/>
          <p:cNvSpPr txBox="1"/>
          <p:nvPr/>
        </p:nvSpPr>
        <p:spPr>
          <a:xfrm>
            <a:off x="80328" y="0"/>
            <a:ext cx="46053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组合 20"/>
          <p:cNvGrpSpPr/>
          <p:nvPr/>
        </p:nvGrpSpPr>
        <p:grpSpPr>
          <a:xfrm>
            <a:off x="85725" y="60960"/>
            <a:ext cx="3171190" cy="552450"/>
            <a:chOff x="135" y="96"/>
            <a:chExt cx="4994" cy="870"/>
          </a:xfrm>
        </p:grpSpPr>
        <p:grpSp>
          <p:nvGrpSpPr>
            <p:cNvPr id="10" name="组合 9"/>
            <p:cNvGrpSpPr/>
            <p:nvPr/>
          </p:nvGrpSpPr>
          <p:grpSpPr>
            <a:xfrm>
              <a:off x="135" y="142"/>
              <a:ext cx="4994" cy="780"/>
              <a:chOff x="135" y="142"/>
              <a:chExt cx="4994" cy="780"/>
            </a:xfrm>
          </p:grpSpPr>
          <p:grpSp>
            <p:nvGrpSpPr>
              <p:cNvPr id="12" name="组合 11"/>
              <p:cNvGrpSpPr/>
              <p:nvPr/>
            </p:nvGrpSpPr>
            <p:grpSpPr>
              <a:xfrm>
                <a:off x="4221" y="142"/>
                <a:ext cx="908" cy="780"/>
                <a:chOff x="3734" y="142"/>
                <a:chExt cx="908" cy="780"/>
              </a:xfrm>
            </p:grpSpPr>
            <p:sp>
              <p:nvSpPr>
                <p:cNvPr id="13" name=" 220"/>
                <p:cNvSpPr/>
                <p:nvPr/>
              </p:nvSpPr>
              <p:spPr>
                <a:xfrm>
                  <a:off x="3949" y="142"/>
                  <a:ext cx="693" cy="780"/>
                </a:xfrm>
                <a:prstGeom prst="homePlate">
                  <a:avLst/>
                </a:prstGeom>
                <a:solidFill>
                  <a:srgbClr val="A1D2CF">
                    <a:alpha val="39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zh-CN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5" name=" 220"/>
                <p:cNvSpPr/>
                <p:nvPr/>
              </p:nvSpPr>
              <p:spPr>
                <a:xfrm>
                  <a:off x="3734" y="142"/>
                  <a:ext cx="693" cy="780"/>
                </a:xfrm>
                <a:prstGeom prst="homePlate">
                  <a:avLst/>
                </a:prstGeom>
                <a:solidFill>
                  <a:srgbClr val="FFFFF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zh-CN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16" name=" 220"/>
              <p:cNvSpPr/>
              <p:nvPr/>
            </p:nvSpPr>
            <p:spPr>
              <a:xfrm>
                <a:off x="135" y="142"/>
                <a:ext cx="4455" cy="780"/>
              </a:xfrm>
              <a:prstGeom prst="homePlate">
                <a:avLst/>
              </a:prstGeom>
              <a:solidFill>
                <a:srgbClr val="A1D2CF">
                  <a:alpha val="5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23" name=" 220"/>
              <p:cNvSpPr/>
              <p:nvPr/>
            </p:nvSpPr>
            <p:spPr>
              <a:xfrm>
                <a:off x="135" y="142"/>
                <a:ext cx="4692" cy="780"/>
              </a:xfrm>
              <a:prstGeom prst="homePlate">
                <a:avLst/>
              </a:prstGeom>
              <a:solidFill>
                <a:srgbClr val="A1D2CF">
                  <a:alpha val="5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4" name="文本框 23"/>
            <p:cNvSpPr txBox="1"/>
            <p:nvPr/>
          </p:nvSpPr>
          <p:spPr>
            <a:xfrm>
              <a:off x="269" y="96"/>
              <a:ext cx="3906" cy="871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zh-CN" altLang="en-US" sz="3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幼圆" panose="02010509060101010101" charset="-122"/>
                  <a:ea typeface="幼圆" panose="02010509060101010101" charset="-122"/>
                  <a:sym typeface="+mn-ea"/>
                </a:rPr>
                <a:t>单元知识框图</a:t>
              </a:r>
              <a:endParaRPr lang="zh-CN" altLang="en-US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幼圆" panose="02010509060101010101" charset="-122"/>
                <a:ea typeface="幼圆" panose="02010509060101010101" charset="-122"/>
                <a:sym typeface="+mn-ea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626745" y="2468245"/>
            <a:ext cx="1517650" cy="5835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p>
            <a:pPr algn="ctr">
              <a:lnSpc>
                <a:spcPct val="100000"/>
              </a:lnSpc>
            </a:pPr>
            <a:r>
              <a:rPr lang="zh-CN" altLang="en-US" sz="3200" b="1" dirty="0">
                <a:solidFill>
                  <a:srgbClr val="4D3423"/>
                </a:solidFill>
                <a:latin typeface="微软雅黑" panose="020B0503020204020204" charset="-122"/>
                <a:ea typeface="微软雅黑" panose="020B0503020204020204" charset="-122"/>
              </a:rPr>
              <a:t>数与形</a:t>
            </a:r>
            <a:endParaRPr lang="zh-CN" altLang="en-US" sz="3200" b="1" dirty="0">
              <a:solidFill>
                <a:srgbClr val="4D3423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线形标注 1(带边框和强调线) 2"/>
          <p:cNvSpPr/>
          <p:nvPr/>
        </p:nvSpPr>
        <p:spPr>
          <a:xfrm>
            <a:off x="2633345" y="1496695"/>
            <a:ext cx="3167380" cy="521970"/>
          </a:xfrm>
          <a:prstGeom prst="accentBorderCallout1">
            <a:avLst>
              <a:gd name="adj1" fmla="val 25806"/>
              <a:gd name="adj2" fmla="val -2698"/>
              <a:gd name="adj3" fmla="val 26752"/>
              <a:gd name="adj4" fmla="val -10887"/>
            </a:avLst>
          </a:prstGeom>
          <a:solidFill>
            <a:srgbClr val="E4B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p>
            <a:pPr algn="just" defTabSz="685800"/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数与形结合的认识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250389" y="1496881"/>
            <a:ext cx="74676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 defTabSz="685800"/>
            <a:r>
              <a:rPr lang="zh-CN" altLang="en-US" sz="28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例</a:t>
            </a:r>
            <a:r>
              <a:rPr lang="en-US" altLang="zh-CN" sz="28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endParaRPr lang="en-US" altLang="zh-CN" sz="28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" name="左大括号 4"/>
          <p:cNvSpPr/>
          <p:nvPr/>
        </p:nvSpPr>
        <p:spPr>
          <a:xfrm>
            <a:off x="2200275" y="1696720"/>
            <a:ext cx="304800" cy="2086610"/>
          </a:xfrm>
          <a:prstGeom prst="leftBrace">
            <a:avLst>
              <a:gd name="adj1" fmla="val 59375"/>
              <a:gd name="adj2" fmla="val 50000"/>
            </a:avLst>
          </a:prstGeom>
          <a:ln w="50800">
            <a:solidFill>
              <a:srgbClr val="4D34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758430" y="3501390"/>
            <a:ext cx="9671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 defTabSz="685800"/>
            <a:r>
              <a:rPr lang="zh-CN" altLang="en-US" sz="28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例</a:t>
            </a:r>
            <a:r>
              <a:rPr lang="en-US" altLang="zh-CN" sz="28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endParaRPr lang="zh-CN" altLang="en-US" sz="28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" name="线形标注 1(带边框和强调线) 7"/>
          <p:cNvSpPr/>
          <p:nvPr/>
        </p:nvSpPr>
        <p:spPr>
          <a:xfrm>
            <a:off x="2633345" y="3454083"/>
            <a:ext cx="4994910" cy="521970"/>
          </a:xfrm>
          <a:prstGeom prst="accentBorderCallout1">
            <a:avLst>
              <a:gd name="adj1" fmla="val 25806"/>
              <a:gd name="adj2" fmla="val -2698"/>
              <a:gd name="adj3" fmla="val 26752"/>
              <a:gd name="adj4" fmla="val -10887"/>
            </a:avLst>
          </a:prstGeom>
          <a:solidFill>
            <a:srgbClr val="E4B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p>
            <a:pPr algn="just" defTabSz="685800"/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运用数与形的知识解决问题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表格 16"/>
          <p:cNvGraphicFramePr/>
          <p:nvPr/>
        </p:nvGraphicFramePr>
        <p:xfrm>
          <a:off x="1066892" y="1141730"/>
          <a:ext cx="2429945" cy="2420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9945"/>
              </a:tblGrid>
              <a:tr h="51080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000" b="1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已学过的相关知识</a:t>
                      </a:r>
                      <a:endParaRPr lang="zh-CN" altLang="en-US" sz="2000" b="1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909788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u"/>
                      </a:pPr>
                      <a:r>
                        <a:rPr lang="zh-CN" altLang="en-US" sz="20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  <a:sym typeface="+mn-ea"/>
                        </a:rPr>
                        <a:t>找规律</a:t>
                      </a:r>
                      <a:endParaRPr lang="en-US" altLang="zh-CN" sz="2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2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  <a:sym typeface="+mn-ea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9" name="右箭头 18"/>
          <p:cNvSpPr/>
          <p:nvPr/>
        </p:nvSpPr>
        <p:spPr>
          <a:xfrm>
            <a:off x="3679957" y="2382520"/>
            <a:ext cx="1032033" cy="37782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2" name="表格 21"/>
          <p:cNvGraphicFramePr/>
          <p:nvPr/>
        </p:nvGraphicFramePr>
        <p:xfrm>
          <a:off x="4860076" y="1141730"/>
          <a:ext cx="2378854" cy="2420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8854"/>
              </a:tblGrid>
              <a:tr h="51004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000" b="1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本单元的相关知识</a:t>
                      </a:r>
                      <a:endParaRPr lang="zh-CN" altLang="en-US" sz="2000" b="1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910550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u"/>
                      </a:pPr>
                      <a:r>
                        <a:rPr lang="zh-CN" altLang="en-US" sz="2000" b="1" dirty="0"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  <a:sym typeface="+mn-ea"/>
                        </a:rPr>
                        <a:t>数与形</a:t>
                      </a:r>
                      <a:endParaRPr lang="zh-CN" altLang="en-US" sz="2000" b="1" dirty="0"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  <a:sym typeface="+mn-ea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2" name="组合 1"/>
          <p:cNvGrpSpPr/>
          <p:nvPr/>
        </p:nvGrpSpPr>
        <p:grpSpPr>
          <a:xfrm>
            <a:off x="85725" y="60960"/>
            <a:ext cx="5022180" cy="553085"/>
            <a:chOff x="135" y="96"/>
            <a:chExt cx="4994" cy="871"/>
          </a:xfrm>
        </p:grpSpPr>
        <p:grpSp>
          <p:nvGrpSpPr>
            <p:cNvPr id="20" name="组合 19"/>
            <p:cNvGrpSpPr/>
            <p:nvPr/>
          </p:nvGrpSpPr>
          <p:grpSpPr>
            <a:xfrm>
              <a:off x="135" y="142"/>
              <a:ext cx="4994" cy="780"/>
              <a:chOff x="135" y="142"/>
              <a:chExt cx="4994" cy="780"/>
            </a:xfrm>
          </p:grpSpPr>
          <p:grpSp>
            <p:nvGrpSpPr>
              <p:cNvPr id="3" name="组合 2"/>
              <p:cNvGrpSpPr/>
              <p:nvPr/>
            </p:nvGrpSpPr>
            <p:grpSpPr>
              <a:xfrm>
                <a:off x="4221" y="142"/>
                <a:ext cx="908" cy="780"/>
                <a:chOff x="3734" y="142"/>
                <a:chExt cx="908" cy="780"/>
              </a:xfrm>
            </p:grpSpPr>
            <p:sp>
              <p:nvSpPr>
                <p:cNvPr id="14" name=" 220"/>
                <p:cNvSpPr/>
                <p:nvPr/>
              </p:nvSpPr>
              <p:spPr>
                <a:xfrm>
                  <a:off x="3949" y="142"/>
                  <a:ext cx="693" cy="780"/>
                </a:xfrm>
                <a:prstGeom prst="homePlate">
                  <a:avLst/>
                </a:prstGeom>
                <a:solidFill>
                  <a:srgbClr val="A1D2CF">
                    <a:alpha val="39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zh-CN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4" name=" 220"/>
                <p:cNvSpPr/>
                <p:nvPr/>
              </p:nvSpPr>
              <p:spPr>
                <a:xfrm>
                  <a:off x="3734" y="142"/>
                  <a:ext cx="693" cy="780"/>
                </a:xfrm>
                <a:prstGeom prst="homePlate">
                  <a:avLst/>
                </a:prstGeom>
                <a:solidFill>
                  <a:srgbClr val="FFFFF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zh-CN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220" name=" 220"/>
              <p:cNvSpPr/>
              <p:nvPr/>
            </p:nvSpPr>
            <p:spPr>
              <a:xfrm>
                <a:off x="135" y="142"/>
                <a:ext cx="4455" cy="780"/>
              </a:xfrm>
              <a:prstGeom prst="homePlate">
                <a:avLst/>
              </a:prstGeom>
              <a:solidFill>
                <a:srgbClr val="A1D2CF">
                  <a:alpha val="5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 220"/>
              <p:cNvSpPr/>
              <p:nvPr/>
            </p:nvSpPr>
            <p:spPr>
              <a:xfrm>
                <a:off x="135" y="142"/>
                <a:ext cx="4692" cy="780"/>
              </a:xfrm>
              <a:prstGeom prst="homePlate">
                <a:avLst/>
              </a:prstGeom>
              <a:solidFill>
                <a:srgbClr val="A1D2CF">
                  <a:alpha val="5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9" name="文本框 8"/>
            <p:cNvSpPr txBox="1"/>
            <p:nvPr/>
          </p:nvSpPr>
          <p:spPr>
            <a:xfrm>
              <a:off x="644" y="96"/>
              <a:ext cx="4212" cy="871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l"/>
              <a:r>
                <a:rPr lang="zh-CN" altLang="en-US" sz="3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幼圆" panose="02010509060101010101" charset="-122"/>
                  <a:ea typeface="幼圆" panose="02010509060101010101" charset="-122"/>
                  <a:sym typeface="+mn-ea"/>
                </a:rPr>
                <a:t>单元知识的前后联系</a:t>
              </a:r>
              <a:endParaRPr lang="zh-CN" altLang="en-US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幼圆" panose="02010509060101010101" charset="-122"/>
                <a:ea typeface="幼圆" panose="02010509060101010101" charset="-122"/>
                <a:sym typeface="+mn-ea"/>
              </a:endParaRPr>
            </a:p>
          </p:txBody>
        </p:sp>
      </p:grpSp>
      <p:sp>
        <p:nvSpPr>
          <p:cNvPr id="5" name="Shape 2633"/>
          <p:cNvSpPr>
            <a:spLocks noChangeAspect="1"/>
          </p:cNvSpPr>
          <p:nvPr/>
        </p:nvSpPr>
        <p:spPr>
          <a:xfrm>
            <a:off x="226695" y="174625"/>
            <a:ext cx="437515" cy="3771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12700">
            <a:miter lim="400000"/>
          </a:ln>
        </p:spPr>
        <p:txBody>
          <a:bodyPr lIns="14284" tIns="14284" rIns="14284" bIns="14284" anchor="ctr"/>
          <a:lstStyle/>
          <a:p>
            <a:pPr defTabSz="170815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125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175593"/>
    </a:accent1>
    <a:accent2>
      <a:srgbClr val="3BB692"/>
    </a:accent2>
    <a:accent3>
      <a:srgbClr val="A1C450"/>
    </a:accent3>
    <a:accent4>
      <a:srgbClr val="EBBA31"/>
    </a:accent4>
    <a:accent5>
      <a:srgbClr val="ED7747"/>
    </a:accent5>
    <a:accent6>
      <a:srgbClr val="EC2B51"/>
    </a:accent6>
    <a:hlink>
      <a:srgbClr val="175593"/>
    </a:hlink>
    <a:folHlink>
      <a:srgbClr val="BFBFBF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175593"/>
    </a:accent1>
    <a:accent2>
      <a:srgbClr val="3BB692"/>
    </a:accent2>
    <a:accent3>
      <a:srgbClr val="A1C450"/>
    </a:accent3>
    <a:accent4>
      <a:srgbClr val="EBBA31"/>
    </a:accent4>
    <a:accent5>
      <a:srgbClr val="ED7747"/>
    </a:accent5>
    <a:accent6>
      <a:srgbClr val="EC2B51"/>
    </a:accent6>
    <a:hlink>
      <a:srgbClr val="175593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WPS 演示</Application>
  <PresentationFormat>全屏显示(16:9)</PresentationFormat>
  <Paragraphs>31</Paragraphs>
  <Slides>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宋体</vt:lpstr>
      <vt:lpstr>Wingdings</vt:lpstr>
      <vt:lpstr>黑体</vt:lpstr>
      <vt:lpstr>微软雅黑</vt:lpstr>
      <vt:lpstr>幼圆</vt:lpstr>
      <vt:lpstr>Gill Sans</vt:lpstr>
      <vt:lpstr>Arial Unicode MS</vt:lpstr>
      <vt:lpstr>Calibri</vt:lpstr>
      <vt:lpstr>Gill Sans MT</vt:lpstr>
      <vt:lpstr>2_默认设计模板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Administrator</cp:lastModifiedBy>
  <cp:revision>177</cp:revision>
  <dcterms:created xsi:type="dcterms:W3CDTF">2015-05-29T07:51:00Z</dcterms:created>
  <dcterms:modified xsi:type="dcterms:W3CDTF">2022-09-04T14:25:46Z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ICV">
    <vt:lpwstr>894A82D65DC446C0A032CD85D1B4B10D</vt:lpwstr>
  </property>
</Properties>
</file>