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24" r:id="rId3"/>
    <p:sldId id="568" r:id="rId4"/>
    <p:sldId id="574" r:id="rId5"/>
    <p:sldId id="588" r:id="rId6"/>
    <p:sldId id="650" r:id="rId7"/>
    <p:sldId id="625" r:id="rId8"/>
    <p:sldId id="580" r:id="rId9"/>
    <p:sldId id="628" r:id="rId10"/>
    <p:sldId id="644" r:id="rId11"/>
    <p:sldId id="638" r:id="rId12"/>
  </p:sldIdLst>
  <p:sldSz cx="9144000" cy="51435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1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0E0E0"/>
    <a:srgbClr val="338F87"/>
    <a:srgbClr val="45BDB5"/>
    <a:srgbClr val="0071C8"/>
    <a:srgbClr val="009ACC"/>
    <a:srgbClr val="003648"/>
    <a:srgbClr val="00658A"/>
    <a:srgbClr val="009FDC"/>
    <a:srgbClr val="07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43"/>
        <p:guide pos="3124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8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7" Type="http://schemas.openxmlformats.org/officeDocument/2006/relationships/slideLayout" Target="../slideLayouts/slideLayout12.xml"/><Relationship Id="rId36" Type="http://schemas.openxmlformats.org/officeDocument/2006/relationships/tags" Target="../tags/tag38.xml"/><Relationship Id="rId35" Type="http://schemas.openxmlformats.org/officeDocument/2006/relationships/tags" Target="../tags/tag37.xml"/><Relationship Id="rId34" Type="http://schemas.openxmlformats.org/officeDocument/2006/relationships/tags" Target="../tags/tag36.xml"/><Relationship Id="rId33" Type="http://schemas.openxmlformats.org/officeDocument/2006/relationships/tags" Target="../tags/tag35.xml"/><Relationship Id="rId32" Type="http://schemas.openxmlformats.org/officeDocument/2006/relationships/tags" Target="../tags/tag34.xml"/><Relationship Id="rId31" Type="http://schemas.openxmlformats.org/officeDocument/2006/relationships/tags" Target="../tags/tag33.xml"/><Relationship Id="rId30" Type="http://schemas.openxmlformats.org/officeDocument/2006/relationships/tags" Target="../tags/tag32.xml"/><Relationship Id="rId3" Type="http://schemas.openxmlformats.org/officeDocument/2006/relationships/tags" Target="../tags/tag5.xml"/><Relationship Id="rId29" Type="http://schemas.openxmlformats.org/officeDocument/2006/relationships/tags" Target="../tags/tag31.xml"/><Relationship Id="rId28" Type="http://schemas.openxmlformats.org/officeDocument/2006/relationships/tags" Target="../tags/tag30.xml"/><Relationship Id="rId27" Type="http://schemas.openxmlformats.org/officeDocument/2006/relationships/tags" Target="../tags/tag29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6" Type="http://schemas.openxmlformats.org/officeDocument/2006/relationships/slideLayout" Target="../slideLayouts/slideLayout12.xml"/><Relationship Id="rId25" Type="http://schemas.openxmlformats.org/officeDocument/2006/relationships/tags" Target="../tags/tag63.xml"/><Relationship Id="rId24" Type="http://schemas.openxmlformats.org/officeDocument/2006/relationships/tags" Target="../tags/tag62.xml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tags" Target="../tags/tag40.xml"/><Relationship Id="rId19" Type="http://schemas.openxmlformats.org/officeDocument/2006/relationships/tags" Target="../tags/tag57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5.xml"/><Relationship Id="rId3" Type="http://schemas.openxmlformats.org/officeDocument/2006/relationships/image" Target="../media/image5.png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86200" y="302768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566285" y="314833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38600" y="309118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72200" y="3086100"/>
            <a:ext cx="2320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比例尺（</a:t>
            </a:r>
            <a:r>
              <a:rPr lang="en-US" alt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1600" y="2419350"/>
            <a:ext cx="2701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比例的应用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9200" y="1809750"/>
            <a:ext cx="3369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  比  例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复习导入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819150"/>
            <a:ext cx="3126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什么叫比例尺？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76400" y="1428433"/>
            <a:ext cx="4830445" cy="73723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图上距离∶实际距离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＝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比例尺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9200" y="2342833"/>
            <a:ext cx="540385" cy="73723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cs typeface="+mn-cs"/>
              </a:rPr>
              <a:t>或</a:t>
            </a:r>
            <a:endParaRPr kumimoji="0" lang="zh-CN" altLang="en-US" sz="2800" b="1" kern="1200" cap="none" spc="0" normalizeH="0" baseline="0" noProof="0" dirty="0">
              <a:latin typeface="宋体" panose="02010600030101010101" pitchFamily="2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28800" y="2266950"/>
            <a:ext cx="3307080" cy="864870"/>
            <a:chOff x="4080" y="6728"/>
            <a:chExt cx="5208" cy="1362"/>
          </a:xfrm>
        </p:grpSpPr>
        <p:sp>
          <p:nvSpPr>
            <p:cNvPr id="10" name="文本框 9"/>
            <p:cNvSpPr txBox="1"/>
            <p:nvPr/>
          </p:nvSpPr>
          <p:spPr>
            <a:xfrm>
              <a:off x="4080" y="6728"/>
              <a:ext cx="2783" cy="13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800" b="1" u="sng" noProof="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图上距离</a:t>
              </a:r>
              <a:endParaRPr lang="zh-CN" altLang="en-US" sz="2800" b="1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2800" b="1" noProof="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实际距离</a:t>
              </a:r>
              <a:endParaRPr lang="zh-CN" altLang="en-US" sz="2800" b="1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480" y="6810"/>
              <a:ext cx="2809" cy="10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30000"/>
                </a:lnSpc>
                <a:buClrTx/>
                <a:buSzTx/>
                <a:buFontTx/>
                <a:defRPr/>
              </a:pPr>
              <a:r>
                <a:rPr lang="en-US" altLang="zh-CN" sz="2800" b="1" noProof="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＝</a:t>
              </a:r>
              <a:r>
                <a:rPr lang="zh-CN" altLang="en-US" sz="2800" b="1" noProof="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比例尺</a:t>
              </a:r>
              <a:endParaRPr lang="zh-CN" altLang="en-US" sz="2800" b="1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9265" y="438150"/>
            <a:ext cx="6906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说一说下列各比例尺表示的具体含义。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265" y="1076960"/>
            <a:ext cx="4274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）比例尺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1000000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265" y="2372995"/>
            <a:ext cx="4104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）比例尺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" y="3750310"/>
            <a:ext cx="3535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）比例尺             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42540" y="3653790"/>
            <a:ext cx="1543050" cy="482600"/>
            <a:chOff x="4004" y="5103"/>
            <a:chExt cx="2430" cy="760"/>
          </a:xfrm>
        </p:grpSpPr>
        <p:sp>
          <p:nvSpPr>
            <p:cNvPr id="7" name="左中括号 6"/>
            <p:cNvSpPr/>
            <p:nvPr/>
          </p:nvSpPr>
          <p:spPr>
            <a:xfrm rot="16200000">
              <a:off x="4703" y="5153"/>
              <a:ext cx="220" cy="1200"/>
            </a:xfrm>
            <a:prstGeom prst="leftBracket">
              <a:avLst>
                <a:gd name="adj" fmla="val 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004" y="5103"/>
              <a:ext cx="39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92" y="5127"/>
              <a:ext cx="144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80m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62000" y="1733550"/>
            <a:ext cx="6689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图上的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厘米相当于实际距离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1000000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厘米。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2000" y="2952750"/>
            <a:ext cx="6689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图上的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厘米相当于实际距离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厘米。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0580" y="4400550"/>
            <a:ext cx="6689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图上的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厘米相当于实际距离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米。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3" name="Rectangle 15"/>
          <p:cNvSpPr/>
          <p:nvPr/>
        </p:nvSpPr>
        <p:spPr>
          <a:xfrm>
            <a:off x="968375" y="1047750"/>
            <a:ext cx="7107555" cy="147383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noAutofit/>
          </a:bodyPr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在一幅比例尺为</a:t>
            </a:r>
            <a:r>
              <a:rPr lang="en-US" altLang="zh-CN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1C1C1C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  <a:r>
              <a:rPr lang="zh-CN" altLang="en-US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的地图上，北京地铁</a:t>
            </a:r>
            <a:r>
              <a:rPr lang="en-US" altLang="zh-CN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号线的长度大约是</a:t>
            </a:r>
            <a:r>
              <a:rPr lang="en-US" altLang="zh-CN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77cm</a:t>
            </a:r>
            <a:r>
              <a:rPr lang="zh-CN" altLang="en-US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。北京地铁</a:t>
            </a:r>
            <a:r>
              <a:rPr lang="en-US" altLang="zh-CN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号线的实际长度大约是多少千米？</a:t>
            </a:r>
            <a:endParaRPr lang="zh-CN" altLang="en-US" sz="2800" b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1000" y="964565"/>
            <a:ext cx="634365" cy="688340"/>
            <a:chOff x="1080" y="1050"/>
            <a:chExt cx="999" cy="1084"/>
          </a:xfrm>
        </p:grpSpPr>
        <p:pic>
          <p:nvPicPr>
            <p:cNvPr id="20" name="图片 19" descr="图标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38600" y="3105150"/>
            <a:ext cx="4785360" cy="1131570"/>
            <a:chOff x="6240" y="4410"/>
            <a:chExt cx="7536" cy="1782"/>
          </a:xfrm>
        </p:grpSpPr>
        <p:sp>
          <p:nvSpPr>
            <p:cNvPr id="19" name="圆角矩形标注 18"/>
            <p:cNvSpPr/>
            <p:nvPr/>
          </p:nvSpPr>
          <p:spPr>
            <a:xfrm>
              <a:off x="6240" y="4559"/>
              <a:ext cx="6004" cy="989"/>
            </a:xfrm>
            <a:prstGeom prst="wedgeRoundRectCallout">
              <a:avLst>
                <a:gd name="adj1" fmla="val 56195"/>
                <a:gd name="adj2" fmla="val 47573"/>
                <a:gd name="adj3" fmla="val 1666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你从题中知道了什么？</a:t>
              </a:r>
              <a:endParaRPr 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pic>
          <p:nvPicPr>
            <p:cNvPr id="24" name="图片 23" descr="书本 拷贝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60" y="4410"/>
              <a:ext cx="1416" cy="1782"/>
            </a:xfrm>
            <a:prstGeom prst="rect">
              <a:avLst/>
            </a:prstGeom>
          </p:spPr>
        </p:pic>
      </p:grpSp>
      <p:cxnSp>
        <p:nvCxnSpPr>
          <p:cNvPr id="26" name="直接连接符 25"/>
          <p:cNvCxnSpPr/>
          <p:nvPr/>
        </p:nvCxnSpPr>
        <p:spPr>
          <a:xfrm>
            <a:off x="1066800" y="1581150"/>
            <a:ext cx="533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743200" y="2038350"/>
            <a:ext cx="2514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371600" y="2496185"/>
            <a:ext cx="1524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3545205" y="1123315"/>
            <a:ext cx="1483995" cy="4229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0" name="图片 29" descr="1985f01ad17cb8ad15939453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22605"/>
            <a:ext cx="591185" cy="572135"/>
          </a:xfrm>
          <a:prstGeom prst="rect">
            <a:avLst/>
          </a:prstGeom>
        </p:spPr>
      </p:pic>
      <p:sp>
        <p:nvSpPr>
          <p:cNvPr id="31" name="爆炸形 1 30"/>
          <p:cNvSpPr/>
          <p:nvPr/>
        </p:nvSpPr>
        <p:spPr>
          <a:xfrm>
            <a:off x="609600" y="2667000"/>
            <a:ext cx="2771140" cy="1600200"/>
          </a:xfrm>
          <a:prstGeom prst="irregularSeal1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如何解决呢？</a:t>
            </a:r>
            <a:endParaRPr lang="zh-CN" sz="28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1325245"/>
            <a:ext cx="7667625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解：设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北京地铁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号线的实际长度大约是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8" name="Group 33"/>
          <p:cNvGrpSpPr/>
          <p:nvPr/>
        </p:nvGrpSpPr>
        <p:grpSpPr>
          <a:xfrm>
            <a:off x="2748915" y="1886585"/>
            <a:ext cx="2509804" cy="966399"/>
            <a:chOff x="1214" y="2793"/>
            <a:chExt cx="1435" cy="809"/>
          </a:xfrm>
        </p:grpSpPr>
        <p:grpSp>
          <p:nvGrpSpPr>
            <p:cNvPr id="14351" name="Group 32"/>
            <p:cNvGrpSpPr/>
            <p:nvPr/>
          </p:nvGrpSpPr>
          <p:grpSpPr>
            <a:xfrm>
              <a:off x="1214" y="2818"/>
              <a:ext cx="559" cy="754"/>
              <a:chOff x="1214" y="2818"/>
              <a:chExt cx="559" cy="754"/>
            </a:xfrm>
          </p:grpSpPr>
          <p:sp>
            <p:nvSpPr>
              <p:cNvPr id="11" name="矩形 1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266" y="2818"/>
                <a:ext cx="507" cy="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77</a:t>
                </a:r>
                <a:endPara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14358" name="直接连接符 3"/>
              <p:cNvCxnSpPr/>
              <p:nvPr>
                <p:custDataLst>
                  <p:tags r:id="rId3"/>
                </p:custDataLst>
              </p:nvPr>
            </p:nvCxnSpPr>
            <p:spPr>
              <a:xfrm>
                <a:off x="1214" y="3193"/>
                <a:ext cx="36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3" name="矩形 13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298" y="3135"/>
                <a:ext cx="271" cy="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</a:t>
                </a:r>
                <a:endParaRPr kumimoji="0" lang="en-US" altLang="zh-C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" name="矩形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59" y="2996"/>
              <a:ext cx="389" cy="4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4353" name="Group 31"/>
            <p:cNvGrpSpPr/>
            <p:nvPr/>
          </p:nvGrpSpPr>
          <p:grpSpPr>
            <a:xfrm>
              <a:off x="1907" y="2793"/>
              <a:ext cx="742" cy="809"/>
              <a:chOff x="2097" y="2816"/>
              <a:chExt cx="742" cy="809"/>
            </a:xfrm>
          </p:grpSpPr>
          <p:sp>
            <p:nvSpPr>
              <p:cNvPr id="10" name="矩形 18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138" y="3188"/>
                <a:ext cx="666" cy="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30000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矩形 9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95" y="2816"/>
                <a:ext cx="273" cy="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14356" name="直接连接符 17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2097" y="3216"/>
                <a:ext cx="742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</p:grpSp>
      <p:sp>
        <p:nvSpPr>
          <p:cNvPr id="14" name="矩形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95600" y="2756535"/>
            <a:ext cx="2957830" cy="54038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   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77×30000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3297555"/>
            <a:ext cx="278066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   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2310000</a:t>
            </a:r>
            <a:endParaRPr kumimoji="0" lang="en-US" altLang="zh-CN" sz="2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4105" y="3867150"/>
            <a:ext cx="342836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2310000cm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23.1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km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4350385"/>
            <a:ext cx="7667625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北京地铁2号线的实际长度大约是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23.1km</a:t>
            </a:r>
            <a:r>
              <a:rPr kumimoji="0" lang="zh-CN" altLang="en-US" sz="2800" b="1" i="0" u="none" strike="noStrike" kern="1200" cap="none" spc="0" normalizeH="0" baseline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09600" y="526415"/>
            <a:ext cx="1900555" cy="765810"/>
            <a:chOff x="1553" y="7153"/>
            <a:chExt cx="2993" cy="1206"/>
          </a:xfrm>
        </p:grpSpPr>
        <p:sp>
          <p:nvSpPr>
            <p:cNvPr id="2" name="Text Box 1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419" y="7248"/>
              <a:ext cx="112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Times New Roman" panose="02020603050405020304" pitchFamily="18" charset="0"/>
                </a:rPr>
                <a:t>一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imes New Roman" panose="02020603050405020304" pitchFamily="18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 rot="0">
              <a:off x="1553" y="7216"/>
              <a:ext cx="998" cy="998"/>
              <a:chOff x="7577" y="3377"/>
              <a:chExt cx="4048" cy="4051"/>
            </a:xfrm>
          </p:grpSpPr>
          <p:sp>
            <p:nvSpPr>
              <p:cNvPr id="27" name="图形 5"/>
              <p:cNvSpPr/>
              <p:nvPr>
                <p:custDataLst>
                  <p:tags r:id="rId14"/>
                </p:custDataLst>
              </p:nvPr>
            </p:nvSpPr>
            <p:spPr>
              <a:xfrm>
                <a:off x="7577" y="3377"/>
                <a:ext cx="3005" cy="3084"/>
              </a:xfrm>
              <a:custGeom>
                <a:avLst/>
                <a:gdLst>
                  <a:gd name="connsiteX0" fmla="*/ 208610 w 1908156"/>
                  <a:gd name="connsiteY0" fmla="*/ 1958064 h 1958063"/>
                  <a:gd name="connsiteX1" fmla="*/ 179912 w 1908156"/>
                  <a:gd name="connsiteY1" fmla="*/ 1941507 h 1958063"/>
                  <a:gd name="connsiteX2" fmla="*/ 0 w 1908156"/>
                  <a:gd name="connsiteY2" fmla="*/ 1285876 h 1958063"/>
                  <a:gd name="connsiteX3" fmla="*/ 1285876 w 1908156"/>
                  <a:gd name="connsiteY3" fmla="*/ 0 h 1958063"/>
                  <a:gd name="connsiteX4" fmla="*/ 1890734 w 1908156"/>
                  <a:gd name="connsiteY4" fmla="*/ 151215 h 1958063"/>
                  <a:gd name="connsiteX5" fmla="*/ 1903980 w 1908156"/>
                  <a:gd name="connsiteY5" fmla="*/ 196469 h 1958063"/>
                  <a:gd name="connsiteX6" fmla="*/ 1858726 w 1908156"/>
                  <a:gd name="connsiteY6" fmla="*/ 209714 h 1958063"/>
                  <a:gd name="connsiteX7" fmla="*/ 1284772 w 1908156"/>
                  <a:gd name="connsiteY7" fmla="*/ 66225 h 1958063"/>
                  <a:gd name="connsiteX8" fmla="*/ 66225 w 1908156"/>
                  <a:gd name="connsiteY8" fmla="*/ 1285876 h 1958063"/>
                  <a:gd name="connsiteX9" fmla="*/ 236204 w 1908156"/>
                  <a:gd name="connsiteY9" fmla="*/ 1908395 h 1958063"/>
                  <a:gd name="connsiteX10" fmla="*/ 225166 w 1908156"/>
                  <a:gd name="connsiteY10" fmla="*/ 1953649 h 1958063"/>
                  <a:gd name="connsiteX11" fmla="*/ 208610 w 1908156"/>
                  <a:gd name="connsiteY11" fmla="*/ 1958064 h 195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8156" h="1958063">
                    <a:moveTo>
                      <a:pt x="208610" y="1958064"/>
                    </a:moveTo>
                    <a:cubicBezTo>
                      <a:pt x="197572" y="1958064"/>
                      <a:pt x="186535" y="1952545"/>
                      <a:pt x="179912" y="1941507"/>
                    </a:cubicBezTo>
                    <a:cubicBezTo>
                      <a:pt x="62914" y="1743935"/>
                      <a:pt x="0" y="1517665"/>
                      <a:pt x="0" y="1285876"/>
                    </a:cubicBezTo>
                    <a:cubicBezTo>
                      <a:pt x="0" y="577265"/>
                      <a:pt x="577265" y="0"/>
                      <a:pt x="1285876" y="0"/>
                    </a:cubicBezTo>
                    <a:cubicBezTo>
                      <a:pt x="1496693" y="0"/>
                      <a:pt x="1706407" y="51877"/>
                      <a:pt x="1890734" y="151215"/>
                    </a:cubicBezTo>
                    <a:cubicBezTo>
                      <a:pt x="1907291" y="160045"/>
                      <a:pt x="1912810" y="179912"/>
                      <a:pt x="1903980" y="196469"/>
                    </a:cubicBezTo>
                    <a:cubicBezTo>
                      <a:pt x="1895150" y="213025"/>
                      <a:pt x="1875282" y="218544"/>
                      <a:pt x="1858726" y="209714"/>
                    </a:cubicBezTo>
                    <a:cubicBezTo>
                      <a:pt x="1683228" y="115894"/>
                      <a:pt x="1484552" y="66225"/>
                      <a:pt x="1284772" y="66225"/>
                    </a:cubicBezTo>
                    <a:cubicBezTo>
                      <a:pt x="613688" y="66225"/>
                      <a:pt x="66225" y="613688"/>
                      <a:pt x="66225" y="1285876"/>
                    </a:cubicBezTo>
                    <a:cubicBezTo>
                      <a:pt x="66225" y="1505524"/>
                      <a:pt x="124724" y="1720756"/>
                      <a:pt x="236204" y="1908395"/>
                    </a:cubicBezTo>
                    <a:cubicBezTo>
                      <a:pt x="245034" y="1923847"/>
                      <a:pt x="240619" y="1944819"/>
                      <a:pt x="225166" y="1953649"/>
                    </a:cubicBezTo>
                    <a:cubicBezTo>
                      <a:pt x="219647" y="1956960"/>
                      <a:pt x="214129" y="1958064"/>
                      <a:pt x="208610" y="195806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28" name="图形 5"/>
              <p:cNvSpPr/>
              <p:nvPr>
                <p:custDataLst>
                  <p:tags r:id="rId15"/>
                </p:custDataLst>
              </p:nvPr>
            </p:nvSpPr>
            <p:spPr>
              <a:xfrm>
                <a:off x="8833" y="4350"/>
                <a:ext cx="2793" cy="3078"/>
              </a:xfrm>
              <a:custGeom>
                <a:avLst/>
                <a:gdLst>
                  <a:gd name="connsiteX0" fmla="*/ 487864 w 1773741"/>
                  <a:gd name="connsiteY0" fmla="*/ 1954794 h 1954793"/>
                  <a:gd name="connsiteX1" fmla="*/ 20975 w 1773741"/>
                  <a:gd name="connsiteY1" fmla="*/ 1867597 h 1954793"/>
                  <a:gd name="connsiteX2" fmla="*/ 2212 w 1773741"/>
                  <a:gd name="connsiteY2" fmla="*/ 1824551 h 1954793"/>
                  <a:gd name="connsiteX3" fmla="*/ 45258 w 1773741"/>
                  <a:gd name="connsiteY3" fmla="*/ 1805787 h 1954793"/>
                  <a:gd name="connsiteX4" fmla="*/ 487864 w 1773741"/>
                  <a:gd name="connsiteY4" fmla="*/ 1888569 h 1954793"/>
                  <a:gd name="connsiteX5" fmla="*/ 1707515 w 1773741"/>
                  <a:gd name="connsiteY5" fmla="*/ 668918 h 1954793"/>
                  <a:gd name="connsiteX6" fmla="*/ 1538640 w 1773741"/>
                  <a:gd name="connsiteY6" fmla="*/ 49711 h 1954793"/>
                  <a:gd name="connsiteX7" fmla="*/ 1550782 w 1773741"/>
                  <a:gd name="connsiteY7" fmla="*/ 4457 h 1954793"/>
                  <a:gd name="connsiteX8" fmla="*/ 1596036 w 1773741"/>
                  <a:gd name="connsiteY8" fmla="*/ 16598 h 1954793"/>
                  <a:gd name="connsiteX9" fmla="*/ 1773740 w 1773741"/>
                  <a:gd name="connsiteY9" fmla="*/ 668918 h 1954793"/>
                  <a:gd name="connsiteX10" fmla="*/ 487864 w 1773741"/>
                  <a:gd name="connsiteY10" fmla="*/ 1954794 h 195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3741" h="1954793">
                    <a:moveTo>
                      <a:pt x="487864" y="1954794"/>
                    </a:moveTo>
                    <a:cubicBezTo>
                      <a:pt x="326716" y="1954794"/>
                      <a:pt x="169983" y="1924993"/>
                      <a:pt x="20975" y="1867597"/>
                    </a:cubicBezTo>
                    <a:cubicBezTo>
                      <a:pt x="4419" y="1860975"/>
                      <a:pt x="-4411" y="1842211"/>
                      <a:pt x="2212" y="1824551"/>
                    </a:cubicBezTo>
                    <a:cubicBezTo>
                      <a:pt x="8834" y="1807994"/>
                      <a:pt x="27598" y="1799165"/>
                      <a:pt x="45258" y="1805787"/>
                    </a:cubicBezTo>
                    <a:cubicBezTo>
                      <a:pt x="186539" y="1860975"/>
                      <a:pt x="335546" y="1888569"/>
                      <a:pt x="487864" y="1888569"/>
                    </a:cubicBezTo>
                    <a:cubicBezTo>
                      <a:pt x="1160052" y="1888569"/>
                      <a:pt x="1707515" y="1341106"/>
                      <a:pt x="1707515" y="668918"/>
                    </a:cubicBezTo>
                    <a:cubicBezTo>
                      <a:pt x="1707515" y="450374"/>
                      <a:pt x="1649016" y="236246"/>
                      <a:pt x="1538640" y="49711"/>
                    </a:cubicBezTo>
                    <a:cubicBezTo>
                      <a:pt x="1529810" y="34258"/>
                      <a:pt x="1534225" y="13287"/>
                      <a:pt x="1550782" y="4457"/>
                    </a:cubicBezTo>
                    <a:cubicBezTo>
                      <a:pt x="1566234" y="-4373"/>
                      <a:pt x="1587206" y="42"/>
                      <a:pt x="1596036" y="16598"/>
                    </a:cubicBezTo>
                    <a:cubicBezTo>
                      <a:pt x="1711930" y="213067"/>
                      <a:pt x="1773740" y="439337"/>
                      <a:pt x="1773740" y="668918"/>
                    </a:cubicBezTo>
                    <a:cubicBezTo>
                      <a:pt x="1774844" y="1377530"/>
                      <a:pt x="1197580" y="1954794"/>
                      <a:pt x="487864" y="195479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29" name="图形 5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996" y="4006"/>
                <a:ext cx="424" cy="301"/>
              </a:xfrm>
              <a:custGeom>
                <a:avLst/>
                <a:gdLst>
                  <a:gd name="connsiteX0" fmla="*/ 0 w 269316"/>
                  <a:gd name="connsiteY0" fmla="*/ 129139 h 190949"/>
                  <a:gd name="connsiteX1" fmla="*/ 196469 w 269316"/>
                  <a:gd name="connsiteY1" fmla="*/ 0 h 190949"/>
                  <a:gd name="connsiteX2" fmla="*/ 269316 w 269316"/>
                  <a:gd name="connsiteY2" fmla="*/ 137970 h 190949"/>
                  <a:gd name="connsiteX3" fmla="*/ 26490 w 269316"/>
                  <a:gd name="connsiteY3" fmla="*/ 190950 h 19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316" h="190949">
                    <a:moveTo>
                      <a:pt x="0" y="129139"/>
                    </a:moveTo>
                    <a:lnTo>
                      <a:pt x="196469" y="0"/>
                    </a:lnTo>
                    <a:lnTo>
                      <a:pt x="269316" y="137970"/>
                    </a:lnTo>
                    <a:lnTo>
                      <a:pt x="26490" y="190950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30" name="图形 5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789" y="3648"/>
                <a:ext cx="546" cy="515"/>
              </a:xfrm>
              <a:custGeom>
                <a:avLst/>
                <a:gdLst>
                  <a:gd name="connsiteX0" fmla="*/ 0 w 346579"/>
                  <a:gd name="connsiteY0" fmla="*/ 270420 h 326711"/>
                  <a:gd name="connsiteX1" fmla="*/ 147903 w 346579"/>
                  <a:gd name="connsiteY1" fmla="*/ 0 h 326711"/>
                  <a:gd name="connsiteX2" fmla="*/ 346580 w 346579"/>
                  <a:gd name="connsiteY2" fmla="*/ 133555 h 326711"/>
                  <a:gd name="connsiteX3" fmla="*/ 69537 w 346579"/>
                  <a:gd name="connsiteY3" fmla="*/ 326712 h 32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579" h="326711">
                    <a:moveTo>
                      <a:pt x="0" y="270420"/>
                    </a:moveTo>
                    <a:lnTo>
                      <a:pt x="147903" y="0"/>
                    </a:lnTo>
                    <a:lnTo>
                      <a:pt x="346580" y="133555"/>
                    </a:lnTo>
                    <a:lnTo>
                      <a:pt x="69537" y="326712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31" name="图形 5"/>
              <p:cNvSpPr/>
              <p:nvPr>
                <p:custDataLst>
                  <p:tags r:id="rId18"/>
                </p:custDataLst>
              </p:nvPr>
            </p:nvSpPr>
            <p:spPr>
              <a:xfrm>
                <a:off x="10631" y="3571"/>
                <a:ext cx="318" cy="396"/>
              </a:xfrm>
              <a:custGeom>
                <a:avLst/>
                <a:gdLst>
                  <a:gd name="connsiteX0" fmla="*/ 0 w 201987"/>
                  <a:gd name="connsiteY0" fmla="*/ 229581 h 251656"/>
                  <a:gd name="connsiteX1" fmla="*/ 43046 w 201987"/>
                  <a:gd name="connsiteY1" fmla="*/ 0 h 251656"/>
                  <a:gd name="connsiteX2" fmla="*/ 201987 w 201987"/>
                  <a:gd name="connsiteY2" fmla="*/ 62914 h 251656"/>
                  <a:gd name="connsiteX3" fmla="*/ 58499 w 201987"/>
                  <a:gd name="connsiteY3" fmla="*/ 251656 h 25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87" h="251656">
                    <a:moveTo>
                      <a:pt x="0" y="229581"/>
                    </a:moveTo>
                    <a:lnTo>
                      <a:pt x="43046" y="0"/>
                    </a:lnTo>
                    <a:lnTo>
                      <a:pt x="201987" y="62914"/>
                    </a:lnTo>
                    <a:lnTo>
                      <a:pt x="58499" y="251656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32" name="图形 5"/>
              <p:cNvSpPr/>
              <p:nvPr>
                <p:custDataLst>
                  <p:tags r:id="rId19"/>
                </p:custDataLst>
              </p:nvPr>
            </p:nvSpPr>
            <p:spPr>
              <a:xfrm>
                <a:off x="7943" y="6585"/>
                <a:ext cx="602" cy="515"/>
              </a:xfrm>
              <a:custGeom>
                <a:avLst/>
                <a:gdLst>
                  <a:gd name="connsiteX0" fmla="*/ 382098 w 382097"/>
                  <a:gd name="connsiteY0" fmla="*/ 326750 h 326749"/>
                  <a:gd name="connsiteX1" fmla="*/ 3509 w 382097"/>
                  <a:gd name="connsiteY1" fmla="*/ 135800 h 326749"/>
                  <a:gd name="connsiteX2" fmla="*/ 130441 w 382097"/>
                  <a:gd name="connsiteY2" fmla="*/ 68470 h 326749"/>
                  <a:gd name="connsiteX3" fmla="*/ 172384 w 382097"/>
                  <a:gd name="connsiteY3" fmla="*/ 5556 h 326749"/>
                  <a:gd name="connsiteX4" fmla="*/ 283863 w 382097"/>
                  <a:gd name="connsiteY4" fmla="*/ 80612 h 326749"/>
                  <a:gd name="connsiteX5" fmla="*/ 382098 w 382097"/>
                  <a:gd name="connsiteY5" fmla="*/ 326750 h 32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097" h="326749">
                    <a:moveTo>
                      <a:pt x="382098" y="326750"/>
                    </a:moveTo>
                    <a:cubicBezTo>
                      <a:pt x="382098" y="326750"/>
                      <a:pt x="52074" y="305778"/>
                      <a:pt x="3509" y="135800"/>
                    </a:cubicBezTo>
                    <a:cubicBezTo>
                      <a:pt x="-20773" y="50810"/>
                      <a:pt x="87395" y="2245"/>
                      <a:pt x="130441" y="68470"/>
                    </a:cubicBezTo>
                    <a:cubicBezTo>
                      <a:pt x="130441" y="68470"/>
                      <a:pt x="133752" y="23217"/>
                      <a:pt x="172384" y="5556"/>
                    </a:cubicBezTo>
                    <a:cubicBezTo>
                      <a:pt x="212119" y="-12104"/>
                      <a:pt x="291590" y="12179"/>
                      <a:pt x="283863" y="80612"/>
                    </a:cubicBezTo>
                    <a:cubicBezTo>
                      <a:pt x="265099" y="242864"/>
                      <a:pt x="382098" y="326750"/>
                      <a:pt x="382098" y="326750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33" name="图形 5"/>
              <p:cNvSpPr/>
              <p:nvPr>
                <p:custDataLst>
                  <p:tags r:id="rId20"/>
                </p:custDataLst>
              </p:nvPr>
            </p:nvSpPr>
            <p:spPr>
              <a:xfrm>
                <a:off x="8583" y="6973"/>
                <a:ext cx="139" cy="155"/>
              </a:xfrm>
              <a:custGeom>
                <a:avLst/>
                <a:gdLst>
                  <a:gd name="connsiteX0" fmla="*/ 88328 w 88328"/>
                  <a:gd name="connsiteY0" fmla="*/ 98514 h 98514"/>
                  <a:gd name="connsiteX1" fmla="*/ 28 w 88328"/>
                  <a:gd name="connsiteY1" fmla="*/ 24562 h 98514"/>
                  <a:gd name="connsiteX2" fmla="*/ 37556 w 88328"/>
                  <a:gd name="connsiteY2" fmla="*/ 14629 h 98514"/>
                  <a:gd name="connsiteX3" fmla="*/ 53008 w 88328"/>
                  <a:gd name="connsiteY3" fmla="*/ 280 h 98514"/>
                  <a:gd name="connsiteX4" fmla="*/ 77291 w 88328"/>
                  <a:gd name="connsiteY4" fmla="*/ 26770 h 98514"/>
                  <a:gd name="connsiteX5" fmla="*/ 88328 w 88328"/>
                  <a:gd name="connsiteY5" fmla="*/ 98514 h 9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28" h="98514">
                    <a:moveTo>
                      <a:pt x="88328" y="98514"/>
                    </a:moveTo>
                    <a:cubicBezTo>
                      <a:pt x="88328" y="98514"/>
                      <a:pt x="2235" y="72024"/>
                      <a:pt x="28" y="24562"/>
                    </a:cubicBezTo>
                    <a:cubicBezTo>
                      <a:pt x="-1076" y="280"/>
                      <a:pt x="30933" y="-5239"/>
                      <a:pt x="37556" y="14629"/>
                    </a:cubicBezTo>
                    <a:cubicBezTo>
                      <a:pt x="37556" y="14629"/>
                      <a:pt x="40867" y="2487"/>
                      <a:pt x="53008" y="280"/>
                    </a:cubicBezTo>
                    <a:cubicBezTo>
                      <a:pt x="64046" y="-1928"/>
                      <a:pt x="83913" y="9110"/>
                      <a:pt x="77291" y="26770"/>
                    </a:cubicBezTo>
                    <a:cubicBezTo>
                      <a:pt x="62942" y="69817"/>
                      <a:pt x="88328" y="98514"/>
                      <a:pt x="88328" y="98514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0">
              <a:off x="2531" y="7361"/>
              <a:ext cx="998" cy="998"/>
              <a:chOff x="7577" y="3377"/>
              <a:chExt cx="4048" cy="4051"/>
            </a:xfrm>
          </p:grpSpPr>
          <p:sp>
            <p:nvSpPr>
              <p:cNvPr id="38" name="图形 5"/>
              <p:cNvSpPr/>
              <p:nvPr>
                <p:custDataLst>
                  <p:tags r:id="rId21"/>
                </p:custDataLst>
              </p:nvPr>
            </p:nvSpPr>
            <p:spPr>
              <a:xfrm>
                <a:off x="7577" y="3377"/>
                <a:ext cx="3005" cy="3084"/>
              </a:xfrm>
              <a:custGeom>
                <a:avLst/>
                <a:gdLst>
                  <a:gd name="connsiteX0" fmla="*/ 208610 w 1908156"/>
                  <a:gd name="connsiteY0" fmla="*/ 1958064 h 1958063"/>
                  <a:gd name="connsiteX1" fmla="*/ 179912 w 1908156"/>
                  <a:gd name="connsiteY1" fmla="*/ 1941507 h 1958063"/>
                  <a:gd name="connsiteX2" fmla="*/ 0 w 1908156"/>
                  <a:gd name="connsiteY2" fmla="*/ 1285876 h 1958063"/>
                  <a:gd name="connsiteX3" fmla="*/ 1285876 w 1908156"/>
                  <a:gd name="connsiteY3" fmla="*/ 0 h 1958063"/>
                  <a:gd name="connsiteX4" fmla="*/ 1890734 w 1908156"/>
                  <a:gd name="connsiteY4" fmla="*/ 151215 h 1958063"/>
                  <a:gd name="connsiteX5" fmla="*/ 1903980 w 1908156"/>
                  <a:gd name="connsiteY5" fmla="*/ 196469 h 1958063"/>
                  <a:gd name="connsiteX6" fmla="*/ 1858726 w 1908156"/>
                  <a:gd name="connsiteY6" fmla="*/ 209714 h 1958063"/>
                  <a:gd name="connsiteX7" fmla="*/ 1284772 w 1908156"/>
                  <a:gd name="connsiteY7" fmla="*/ 66225 h 1958063"/>
                  <a:gd name="connsiteX8" fmla="*/ 66225 w 1908156"/>
                  <a:gd name="connsiteY8" fmla="*/ 1285876 h 1958063"/>
                  <a:gd name="connsiteX9" fmla="*/ 236204 w 1908156"/>
                  <a:gd name="connsiteY9" fmla="*/ 1908395 h 1958063"/>
                  <a:gd name="connsiteX10" fmla="*/ 225166 w 1908156"/>
                  <a:gd name="connsiteY10" fmla="*/ 1953649 h 1958063"/>
                  <a:gd name="connsiteX11" fmla="*/ 208610 w 1908156"/>
                  <a:gd name="connsiteY11" fmla="*/ 1958064 h 195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8156" h="1958063">
                    <a:moveTo>
                      <a:pt x="208610" y="1958064"/>
                    </a:moveTo>
                    <a:cubicBezTo>
                      <a:pt x="197572" y="1958064"/>
                      <a:pt x="186535" y="1952545"/>
                      <a:pt x="179912" y="1941507"/>
                    </a:cubicBezTo>
                    <a:cubicBezTo>
                      <a:pt x="62914" y="1743935"/>
                      <a:pt x="0" y="1517665"/>
                      <a:pt x="0" y="1285876"/>
                    </a:cubicBezTo>
                    <a:cubicBezTo>
                      <a:pt x="0" y="577265"/>
                      <a:pt x="577265" y="0"/>
                      <a:pt x="1285876" y="0"/>
                    </a:cubicBezTo>
                    <a:cubicBezTo>
                      <a:pt x="1496693" y="0"/>
                      <a:pt x="1706407" y="51877"/>
                      <a:pt x="1890734" y="151215"/>
                    </a:cubicBezTo>
                    <a:cubicBezTo>
                      <a:pt x="1907291" y="160045"/>
                      <a:pt x="1912810" y="179912"/>
                      <a:pt x="1903980" y="196469"/>
                    </a:cubicBezTo>
                    <a:cubicBezTo>
                      <a:pt x="1895150" y="213025"/>
                      <a:pt x="1875282" y="218544"/>
                      <a:pt x="1858726" y="209714"/>
                    </a:cubicBezTo>
                    <a:cubicBezTo>
                      <a:pt x="1683228" y="115894"/>
                      <a:pt x="1484552" y="66225"/>
                      <a:pt x="1284772" y="66225"/>
                    </a:cubicBezTo>
                    <a:cubicBezTo>
                      <a:pt x="613688" y="66225"/>
                      <a:pt x="66225" y="613688"/>
                      <a:pt x="66225" y="1285876"/>
                    </a:cubicBezTo>
                    <a:cubicBezTo>
                      <a:pt x="66225" y="1505524"/>
                      <a:pt x="124724" y="1720756"/>
                      <a:pt x="236204" y="1908395"/>
                    </a:cubicBezTo>
                    <a:cubicBezTo>
                      <a:pt x="245034" y="1923847"/>
                      <a:pt x="240619" y="1944819"/>
                      <a:pt x="225166" y="1953649"/>
                    </a:cubicBezTo>
                    <a:cubicBezTo>
                      <a:pt x="219647" y="1956960"/>
                      <a:pt x="214129" y="1958064"/>
                      <a:pt x="208610" y="195806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39" name="图形 5"/>
              <p:cNvSpPr/>
              <p:nvPr>
                <p:custDataLst>
                  <p:tags r:id="rId22"/>
                </p:custDataLst>
              </p:nvPr>
            </p:nvSpPr>
            <p:spPr>
              <a:xfrm>
                <a:off x="8833" y="4350"/>
                <a:ext cx="2793" cy="3078"/>
              </a:xfrm>
              <a:custGeom>
                <a:avLst/>
                <a:gdLst>
                  <a:gd name="connsiteX0" fmla="*/ 487864 w 1773741"/>
                  <a:gd name="connsiteY0" fmla="*/ 1954794 h 1954793"/>
                  <a:gd name="connsiteX1" fmla="*/ 20975 w 1773741"/>
                  <a:gd name="connsiteY1" fmla="*/ 1867597 h 1954793"/>
                  <a:gd name="connsiteX2" fmla="*/ 2212 w 1773741"/>
                  <a:gd name="connsiteY2" fmla="*/ 1824551 h 1954793"/>
                  <a:gd name="connsiteX3" fmla="*/ 45258 w 1773741"/>
                  <a:gd name="connsiteY3" fmla="*/ 1805787 h 1954793"/>
                  <a:gd name="connsiteX4" fmla="*/ 487864 w 1773741"/>
                  <a:gd name="connsiteY4" fmla="*/ 1888569 h 1954793"/>
                  <a:gd name="connsiteX5" fmla="*/ 1707515 w 1773741"/>
                  <a:gd name="connsiteY5" fmla="*/ 668918 h 1954793"/>
                  <a:gd name="connsiteX6" fmla="*/ 1538640 w 1773741"/>
                  <a:gd name="connsiteY6" fmla="*/ 49711 h 1954793"/>
                  <a:gd name="connsiteX7" fmla="*/ 1550782 w 1773741"/>
                  <a:gd name="connsiteY7" fmla="*/ 4457 h 1954793"/>
                  <a:gd name="connsiteX8" fmla="*/ 1596036 w 1773741"/>
                  <a:gd name="connsiteY8" fmla="*/ 16598 h 1954793"/>
                  <a:gd name="connsiteX9" fmla="*/ 1773740 w 1773741"/>
                  <a:gd name="connsiteY9" fmla="*/ 668918 h 1954793"/>
                  <a:gd name="connsiteX10" fmla="*/ 487864 w 1773741"/>
                  <a:gd name="connsiteY10" fmla="*/ 1954794 h 195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3741" h="1954793">
                    <a:moveTo>
                      <a:pt x="487864" y="1954794"/>
                    </a:moveTo>
                    <a:cubicBezTo>
                      <a:pt x="326716" y="1954794"/>
                      <a:pt x="169983" y="1924993"/>
                      <a:pt x="20975" y="1867597"/>
                    </a:cubicBezTo>
                    <a:cubicBezTo>
                      <a:pt x="4419" y="1860975"/>
                      <a:pt x="-4411" y="1842211"/>
                      <a:pt x="2212" y="1824551"/>
                    </a:cubicBezTo>
                    <a:cubicBezTo>
                      <a:pt x="8834" y="1807994"/>
                      <a:pt x="27598" y="1799165"/>
                      <a:pt x="45258" y="1805787"/>
                    </a:cubicBezTo>
                    <a:cubicBezTo>
                      <a:pt x="186539" y="1860975"/>
                      <a:pt x="335546" y="1888569"/>
                      <a:pt x="487864" y="1888569"/>
                    </a:cubicBezTo>
                    <a:cubicBezTo>
                      <a:pt x="1160052" y="1888569"/>
                      <a:pt x="1707515" y="1341106"/>
                      <a:pt x="1707515" y="668918"/>
                    </a:cubicBezTo>
                    <a:cubicBezTo>
                      <a:pt x="1707515" y="450374"/>
                      <a:pt x="1649016" y="236246"/>
                      <a:pt x="1538640" y="49711"/>
                    </a:cubicBezTo>
                    <a:cubicBezTo>
                      <a:pt x="1529810" y="34258"/>
                      <a:pt x="1534225" y="13287"/>
                      <a:pt x="1550782" y="4457"/>
                    </a:cubicBezTo>
                    <a:cubicBezTo>
                      <a:pt x="1566234" y="-4373"/>
                      <a:pt x="1587206" y="42"/>
                      <a:pt x="1596036" y="16598"/>
                    </a:cubicBezTo>
                    <a:cubicBezTo>
                      <a:pt x="1711930" y="213067"/>
                      <a:pt x="1773740" y="439337"/>
                      <a:pt x="1773740" y="668918"/>
                    </a:cubicBezTo>
                    <a:cubicBezTo>
                      <a:pt x="1774844" y="1377530"/>
                      <a:pt x="1197580" y="1954794"/>
                      <a:pt x="487864" y="195479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0" name="图形 5"/>
              <p:cNvSpPr/>
              <p:nvPr>
                <p:custDataLst>
                  <p:tags r:id="rId23"/>
                </p:custDataLst>
              </p:nvPr>
            </p:nvSpPr>
            <p:spPr>
              <a:xfrm>
                <a:off x="10996" y="4006"/>
                <a:ext cx="424" cy="301"/>
              </a:xfrm>
              <a:custGeom>
                <a:avLst/>
                <a:gdLst>
                  <a:gd name="connsiteX0" fmla="*/ 0 w 269316"/>
                  <a:gd name="connsiteY0" fmla="*/ 129139 h 190949"/>
                  <a:gd name="connsiteX1" fmla="*/ 196469 w 269316"/>
                  <a:gd name="connsiteY1" fmla="*/ 0 h 190949"/>
                  <a:gd name="connsiteX2" fmla="*/ 269316 w 269316"/>
                  <a:gd name="connsiteY2" fmla="*/ 137970 h 190949"/>
                  <a:gd name="connsiteX3" fmla="*/ 26490 w 269316"/>
                  <a:gd name="connsiteY3" fmla="*/ 190950 h 19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316" h="190949">
                    <a:moveTo>
                      <a:pt x="0" y="129139"/>
                    </a:moveTo>
                    <a:lnTo>
                      <a:pt x="196469" y="0"/>
                    </a:lnTo>
                    <a:lnTo>
                      <a:pt x="269316" y="137970"/>
                    </a:lnTo>
                    <a:lnTo>
                      <a:pt x="26490" y="190950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1" name="图形 5"/>
              <p:cNvSpPr/>
              <p:nvPr>
                <p:custDataLst>
                  <p:tags r:id="rId24"/>
                </p:custDataLst>
              </p:nvPr>
            </p:nvSpPr>
            <p:spPr>
              <a:xfrm>
                <a:off x="10789" y="3648"/>
                <a:ext cx="546" cy="515"/>
              </a:xfrm>
              <a:custGeom>
                <a:avLst/>
                <a:gdLst>
                  <a:gd name="connsiteX0" fmla="*/ 0 w 346579"/>
                  <a:gd name="connsiteY0" fmla="*/ 270420 h 326711"/>
                  <a:gd name="connsiteX1" fmla="*/ 147903 w 346579"/>
                  <a:gd name="connsiteY1" fmla="*/ 0 h 326711"/>
                  <a:gd name="connsiteX2" fmla="*/ 346580 w 346579"/>
                  <a:gd name="connsiteY2" fmla="*/ 133555 h 326711"/>
                  <a:gd name="connsiteX3" fmla="*/ 69537 w 346579"/>
                  <a:gd name="connsiteY3" fmla="*/ 326712 h 32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579" h="326711">
                    <a:moveTo>
                      <a:pt x="0" y="270420"/>
                    </a:moveTo>
                    <a:lnTo>
                      <a:pt x="147903" y="0"/>
                    </a:lnTo>
                    <a:lnTo>
                      <a:pt x="346580" y="133555"/>
                    </a:lnTo>
                    <a:lnTo>
                      <a:pt x="69537" y="326712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2" name="图形 5"/>
              <p:cNvSpPr/>
              <p:nvPr>
                <p:custDataLst>
                  <p:tags r:id="rId25"/>
                </p:custDataLst>
              </p:nvPr>
            </p:nvSpPr>
            <p:spPr>
              <a:xfrm>
                <a:off x="10631" y="3571"/>
                <a:ext cx="318" cy="396"/>
              </a:xfrm>
              <a:custGeom>
                <a:avLst/>
                <a:gdLst>
                  <a:gd name="connsiteX0" fmla="*/ 0 w 201987"/>
                  <a:gd name="connsiteY0" fmla="*/ 229581 h 251656"/>
                  <a:gd name="connsiteX1" fmla="*/ 43046 w 201987"/>
                  <a:gd name="connsiteY1" fmla="*/ 0 h 251656"/>
                  <a:gd name="connsiteX2" fmla="*/ 201987 w 201987"/>
                  <a:gd name="connsiteY2" fmla="*/ 62914 h 251656"/>
                  <a:gd name="connsiteX3" fmla="*/ 58499 w 201987"/>
                  <a:gd name="connsiteY3" fmla="*/ 251656 h 25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87" h="251656">
                    <a:moveTo>
                      <a:pt x="0" y="229581"/>
                    </a:moveTo>
                    <a:lnTo>
                      <a:pt x="43046" y="0"/>
                    </a:lnTo>
                    <a:lnTo>
                      <a:pt x="201987" y="62914"/>
                    </a:lnTo>
                    <a:lnTo>
                      <a:pt x="58499" y="251656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3" name="图形 5"/>
              <p:cNvSpPr/>
              <p:nvPr>
                <p:custDataLst>
                  <p:tags r:id="rId26"/>
                </p:custDataLst>
              </p:nvPr>
            </p:nvSpPr>
            <p:spPr>
              <a:xfrm>
                <a:off x="7943" y="6585"/>
                <a:ext cx="602" cy="515"/>
              </a:xfrm>
              <a:custGeom>
                <a:avLst/>
                <a:gdLst>
                  <a:gd name="connsiteX0" fmla="*/ 382098 w 382097"/>
                  <a:gd name="connsiteY0" fmla="*/ 326750 h 326749"/>
                  <a:gd name="connsiteX1" fmla="*/ 3509 w 382097"/>
                  <a:gd name="connsiteY1" fmla="*/ 135800 h 326749"/>
                  <a:gd name="connsiteX2" fmla="*/ 130441 w 382097"/>
                  <a:gd name="connsiteY2" fmla="*/ 68470 h 326749"/>
                  <a:gd name="connsiteX3" fmla="*/ 172384 w 382097"/>
                  <a:gd name="connsiteY3" fmla="*/ 5556 h 326749"/>
                  <a:gd name="connsiteX4" fmla="*/ 283863 w 382097"/>
                  <a:gd name="connsiteY4" fmla="*/ 80612 h 326749"/>
                  <a:gd name="connsiteX5" fmla="*/ 382098 w 382097"/>
                  <a:gd name="connsiteY5" fmla="*/ 326750 h 32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097" h="326749">
                    <a:moveTo>
                      <a:pt x="382098" y="326750"/>
                    </a:moveTo>
                    <a:cubicBezTo>
                      <a:pt x="382098" y="326750"/>
                      <a:pt x="52074" y="305778"/>
                      <a:pt x="3509" y="135800"/>
                    </a:cubicBezTo>
                    <a:cubicBezTo>
                      <a:pt x="-20773" y="50810"/>
                      <a:pt x="87395" y="2245"/>
                      <a:pt x="130441" y="68470"/>
                    </a:cubicBezTo>
                    <a:cubicBezTo>
                      <a:pt x="130441" y="68470"/>
                      <a:pt x="133752" y="23217"/>
                      <a:pt x="172384" y="5556"/>
                    </a:cubicBezTo>
                    <a:cubicBezTo>
                      <a:pt x="212119" y="-12104"/>
                      <a:pt x="291590" y="12179"/>
                      <a:pt x="283863" y="80612"/>
                    </a:cubicBezTo>
                    <a:cubicBezTo>
                      <a:pt x="265099" y="242864"/>
                      <a:pt x="382098" y="326750"/>
                      <a:pt x="382098" y="326750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4" name="图形 5"/>
              <p:cNvSpPr/>
              <p:nvPr>
                <p:custDataLst>
                  <p:tags r:id="rId27"/>
                </p:custDataLst>
              </p:nvPr>
            </p:nvSpPr>
            <p:spPr>
              <a:xfrm>
                <a:off x="8583" y="6973"/>
                <a:ext cx="139" cy="155"/>
              </a:xfrm>
              <a:custGeom>
                <a:avLst/>
                <a:gdLst>
                  <a:gd name="connsiteX0" fmla="*/ 88328 w 88328"/>
                  <a:gd name="connsiteY0" fmla="*/ 98514 h 98514"/>
                  <a:gd name="connsiteX1" fmla="*/ 28 w 88328"/>
                  <a:gd name="connsiteY1" fmla="*/ 24562 h 98514"/>
                  <a:gd name="connsiteX2" fmla="*/ 37556 w 88328"/>
                  <a:gd name="connsiteY2" fmla="*/ 14629 h 98514"/>
                  <a:gd name="connsiteX3" fmla="*/ 53008 w 88328"/>
                  <a:gd name="connsiteY3" fmla="*/ 280 h 98514"/>
                  <a:gd name="connsiteX4" fmla="*/ 77291 w 88328"/>
                  <a:gd name="connsiteY4" fmla="*/ 26770 h 98514"/>
                  <a:gd name="connsiteX5" fmla="*/ 88328 w 88328"/>
                  <a:gd name="connsiteY5" fmla="*/ 98514 h 9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28" h="98514">
                    <a:moveTo>
                      <a:pt x="88328" y="98514"/>
                    </a:moveTo>
                    <a:cubicBezTo>
                      <a:pt x="88328" y="98514"/>
                      <a:pt x="2235" y="72024"/>
                      <a:pt x="28" y="24562"/>
                    </a:cubicBezTo>
                    <a:cubicBezTo>
                      <a:pt x="-1076" y="280"/>
                      <a:pt x="30933" y="-5239"/>
                      <a:pt x="37556" y="14629"/>
                    </a:cubicBezTo>
                    <a:cubicBezTo>
                      <a:pt x="37556" y="14629"/>
                      <a:pt x="40867" y="2487"/>
                      <a:pt x="53008" y="280"/>
                    </a:cubicBezTo>
                    <a:cubicBezTo>
                      <a:pt x="64046" y="-1928"/>
                      <a:pt x="83913" y="9110"/>
                      <a:pt x="77291" y="26770"/>
                    </a:cubicBezTo>
                    <a:cubicBezTo>
                      <a:pt x="62942" y="69817"/>
                      <a:pt x="88328" y="98514"/>
                      <a:pt x="88328" y="98514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 rot="0">
              <a:off x="3473" y="7153"/>
              <a:ext cx="998" cy="998"/>
              <a:chOff x="7577" y="3377"/>
              <a:chExt cx="4048" cy="4051"/>
            </a:xfrm>
          </p:grpSpPr>
          <p:sp>
            <p:nvSpPr>
              <p:cNvPr id="48" name="图形 5"/>
              <p:cNvSpPr/>
              <p:nvPr>
                <p:custDataLst>
                  <p:tags r:id="rId28"/>
                </p:custDataLst>
              </p:nvPr>
            </p:nvSpPr>
            <p:spPr>
              <a:xfrm>
                <a:off x="7577" y="3377"/>
                <a:ext cx="3005" cy="3084"/>
              </a:xfrm>
              <a:custGeom>
                <a:avLst/>
                <a:gdLst>
                  <a:gd name="connsiteX0" fmla="*/ 208610 w 1908156"/>
                  <a:gd name="connsiteY0" fmla="*/ 1958064 h 1958063"/>
                  <a:gd name="connsiteX1" fmla="*/ 179912 w 1908156"/>
                  <a:gd name="connsiteY1" fmla="*/ 1941507 h 1958063"/>
                  <a:gd name="connsiteX2" fmla="*/ 0 w 1908156"/>
                  <a:gd name="connsiteY2" fmla="*/ 1285876 h 1958063"/>
                  <a:gd name="connsiteX3" fmla="*/ 1285876 w 1908156"/>
                  <a:gd name="connsiteY3" fmla="*/ 0 h 1958063"/>
                  <a:gd name="connsiteX4" fmla="*/ 1890734 w 1908156"/>
                  <a:gd name="connsiteY4" fmla="*/ 151215 h 1958063"/>
                  <a:gd name="connsiteX5" fmla="*/ 1903980 w 1908156"/>
                  <a:gd name="connsiteY5" fmla="*/ 196469 h 1958063"/>
                  <a:gd name="connsiteX6" fmla="*/ 1858726 w 1908156"/>
                  <a:gd name="connsiteY6" fmla="*/ 209714 h 1958063"/>
                  <a:gd name="connsiteX7" fmla="*/ 1284772 w 1908156"/>
                  <a:gd name="connsiteY7" fmla="*/ 66225 h 1958063"/>
                  <a:gd name="connsiteX8" fmla="*/ 66225 w 1908156"/>
                  <a:gd name="connsiteY8" fmla="*/ 1285876 h 1958063"/>
                  <a:gd name="connsiteX9" fmla="*/ 236204 w 1908156"/>
                  <a:gd name="connsiteY9" fmla="*/ 1908395 h 1958063"/>
                  <a:gd name="connsiteX10" fmla="*/ 225166 w 1908156"/>
                  <a:gd name="connsiteY10" fmla="*/ 1953649 h 1958063"/>
                  <a:gd name="connsiteX11" fmla="*/ 208610 w 1908156"/>
                  <a:gd name="connsiteY11" fmla="*/ 1958064 h 195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8156" h="1958063">
                    <a:moveTo>
                      <a:pt x="208610" y="1958064"/>
                    </a:moveTo>
                    <a:cubicBezTo>
                      <a:pt x="197572" y="1958064"/>
                      <a:pt x="186535" y="1952545"/>
                      <a:pt x="179912" y="1941507"/>
                    </a:cubicBezTo>
                    <a:cubicBezTo>
                      <a:pt x="62914" y="1743935"/>
                      <a:pt x="0" y="1517665"/>
                      <a:pt x="0" y="1285876"/>
                    </a:cubicBezTo>
                    <a:cubicBezTo>
                      <a:pt x="0" y="577265"/>
                      <a:pt x="577265" y="0"/>
                      <a:pt x="1285876" y="0"/>
                    </a:cubicBezTo>
                    <a:cubicBezTo>
                      <a:pt x="1496693" y="0"/>
                      <a:pt x="1706407" y="51877"/>
                      <a:pt x="1890734" y="151215"/>
                    </a:cubicBezTo>
                    <a:cubicBezTo>
                      <a:pt x="1907291" y="160045"/>
                      <a:pt x="1912810" y="179912"/>
                      <a:pt x="1903980" y="196469"/>
                    </a:cubicBezTo>
                    <a:cubicBezTo>
                      <a:pt x="1895150" y="213025"/>
                      <a:pt x="1875282" y="218544"/>
                      <a:pt x="1858726" y="209714"/>
                    </a:cubicBezTo>
                    <a:cubicBezTo>
                      <a:pt x="1683228" y="115894"/>
                      <a:pt x="1484552" y="66225"/>
                      <a:pt x="1284772" y="66225"/>
                    </a:cubicBezTo>
                    <a:cubicBezTo>
                      <a:pt x="613688" y="66225"/>
                      <a:pt x="66225" y="613688"/>
                      <a:pt x="66225" y="1285876"/>
                    </a:cubicBezTo>
                    <a:cubicBezTo>
                      <a:pt x="66225" y="1505524"/>
                      <a:pt x="124724" y="1720756"/>
                      <a:pt x="236204" y="1908395"/>
                    </a:cubicBezTo>
                    <a:cubicBezTo>
                      <a:pt x="245034" y="1923847"/>
                      <a:pt x="240619" y="1944819"/>
                      <a:pt x="225166" y="1953649"/>
                    </a:cubicBezTo>
                    <a:cubicBezTo>
                      <a:pt x="219647" y="1956960"/>
                      <a:pt x="214129" y="1958064"/>
                      <a:pt x="208610" y="195806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9" name="图形 5"/>
              <p:cNvSpPr/>
              <p:nvPr>
                <p:custDataLst>
                  <p:tags r:id="rId29"/>
                </p:custDataLst>
              </p:nvPr>
            </p:nvSpPr>
            <p:spPr>
              <a:xfrm>
                <a:off x="8833" y="4350"/>
                <a:ext cx="2793" cy="3078"/>
              </a:xfrm>
              <a:custGeom>
                <a:avLst/>
                <a:gdLst>
                  <a:gd name="connsiteX0" fmla="*/ 487864 w 1773741"/>
                  <a:gd name="connsiteY0" fmla="*/ 1954794 h 1954793"/>
                  <a:gd name="connsiteX1" fmla="*/ 20975 w 1773741"/>
                  <a:gd name="connsiteY1" fmla="*/ 1867597 h 1954793"/>
                  <a:gd name="connsiteX2" fmla="*/ 2212 w 1773741"/>
                  <a:gd name="connsiteY2" fmla="*/ 1824551 h 1954793"/>
                  <a:gd name="connsiteX3" fmla="*/ 45258 w 1773741"/>
                  <a:gd name="connsiteY3" fmla="*/ 1805787 h 1954793"/>
                  <a:gd name="connsiteX4" fmla="*/ 487864 w 1773741"/>
                  <a:gd name="connsiteY4" fmla="*/ 1888569 h 1954793"/>
                  <a:gd name="connsiteX5" fmla="*/ 1707515 w 1773741"/>
                  <a:gd name="connsiteY5" fmla="*/ 668918 h 1954793"/>
                  <a:gd name="connsiteX6" fmla="*/ 1538640 w 1773741"/>
                  <a:gd name="connsiteY6" fmla="*/ 49711 h 1954793"/>
                  <a:gd name="connsiteX7" fmla="*/ 1550782 w 1773741"/>
                  <a:gd name="connsiteY7" fmla="*/ 4457 h 1954793"/>
                  <a:gd name="connsiteX8" fmla="*/ 1596036 w 1773741"/>
                  <a:gd name="connsiteY8" fmla="*/ 16598 h 1954793"/>
                  <a:gd name="connsiteX9" fmla="*/ 1773740 w 1773741"/>
                  <a:gd name="connsiteY9" fmla="*/ 668918 h 1954793"/>
                  <a:gd name="connsiteX10" fmla="*/ 487864 w 1773741"/>
                  <a:gd name="connsiteY10" fmla="*/ 1954794 h 195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3741" h="1954793">
                    <a:moveTo>
                      <a:pt x="487864" y="1954794"/>
                    </a:moveTo>
                    <a:cubicBezTo>
                      <a:pt x="326716" y="1954794"/>
                      <a:pt x="169983" y="1924993"/>
                      <a:pt x="20975" y="1867597"/>
                    </a:cubicBezTo>
                    <a:cubicBezTo>
                      <a:pt x="4419" y="1860975"/>
                      <a:pt x="-4411" y="1842211"/>
                      <a:pt x="2212" y="1824551"/>
                    </a:cubicBezTo>
                    <a:cubicBezTo>
                      <a:pt x="8834" y="1807994"/>
                      <a:pt x="27598" y="1799165"/>
                      <a:pt x="45258" y="1805787"/>
                    </a:cubicBezTo>
                    <a:cubicBezTo>
                      <a:pt x="186539" y="1860975"/>
                      <a:pt x="335546" y="1888569"/>
                      <a:pt x="487864" y="1888569"/>
                    </a:cubicBezTo>
                    <a:cubicBezTo>
                      <a:pt x="1160052" y="1888569"/>
                      <a:pt x="1707515" y="1341106"/>
                      <a:pt x="1707515" y="668918"/>
                    </a:cubicBezTo>
                    <a:cubicBezTo>
                      <a:pt x="1707515" y="450374"/>
                      <a:pt x="1649016" y="236246"/>
                      <a:pt x="1538640" y="49711"/>
                    </a:cubicBezTo>
                    <a:cubicBezTo>
                      <a:pt x="1529810" y="34258"/>
                      <a:pt x="1534225" y="13287"/>
                      <a:pt x="1550782" y="4457"/>
                    </a:cubicBezTo>
                    <a:cubicBezTo>
                      <a:pt x="1566234" y="-4373"/>
                      <a:pt x="1587206" y="42"/>
                      <a:pt x="1596036" y="16598"/>
                    </a:cubicBezTo>
                    <a:cubicBezTo>
                      <a:pt x="1711930" y="213067"/>
                      <a:pt x="1773740" y="439337"/>
                      <a:pt x="1773740" y="668918"/>
                    </a:cubicBezTo>
                    <a:cubicBezTo>
                      <a:pt x="1774844" y="1377530"/>
                      <a:pt x="1197580" y="1954794"/>
                      <a:pt x="487864" y="195479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0" name="图形 5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996" y="4006"/>
                <a:ext cx="424" cy="301"/>
              </a:xfrm>
              <a:custGeom>
                <a:avLst/>
                <a:gdLst>
                  <a:gd name="connsiteX0" fmla="*/ 0 w 269316"/>
                  <a:gd name="connsiteY0" fmla="*/ 129139 h 190949"/>
                  <a:gd name="connsiteX1" fmla="*/ 196469 w 269316"/>
                  <a:gd name="connsiteY1" fmla="*/ 0 h 190949"/>
                  <a:gd name="connsiteX2" fmla="*/ 269316 w 269316"/>
                  <a:gd name="connsiteY2" fmla="*/ 137970 h 190949"/>
                  <a:gd name="connsiteX3" fmla="*/ 26490 w 269316"/>
                  <a:gd name="connsiteY3" fmla="*/ 190950 h 19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316" h="190949">
                    <a:moveTo>
                      <a:pt x="0" y="129139"/>
                    </a:moveTo>
                    <a:lnTo>
                      <a:pt x="196469" y="0"/>
                    </a:lnTo>
                    <a:lnTo>
                      <a:pt x="269316" y="137970"/>
                    </a:lnTo>
                    <a:lnTo>
                      <a:pt x="26490" y="190950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1" name="图形 5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789" y="3648"/>
                <a:ext cx="546" cy="515"/>
              </a:xfrm>
              <a:custGeom>
                <a:avLst/>
                <a:gdLst>
                  <a:gd name="connsiteX0" fmla="*/ 0 w 346579"/>
                  <a:gd name="connsiteY0" fmla="*/ 270420 h 326711"/>
                  <a:gd name="connsiteX1" fmla="*/ 147903 w 346579"/>
                  <a:gd name="connsiteY1" fmla="*/ 0 h 326711"/>
                  <a:gd name="connsiteX2" fmla="*/ 346580 w 346579"/>
                  <a:gd name="connsiteY2" fmla="*/ 133555 h 326711"/>
                  <a:gd name="connsiteX3" fmla="*/ 69537 w 346579"/>
                  <a:gd name="connsiteY3" fmla="*/ 326712 h 32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579" h="326711">
                    <a:moveTo>
                      <a:pt x="0" y="270420"/>
                    </a:moveTo>
                    <a:lnTo>
                      <a:pt x="147903" y="0"/>
                    </a:lnTo>
                    <a:lnTo>
                      <a:pt x="346580" y="133555"/>
                    </a:lnTo>
                    <a:lnTo>
                      <a:pt x="69537" y="326712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2" name="图形 5"/>
              <p:cNvSpPr/>
              <p:nvPr>
                <p:custDataLst>
                  <p:tags r:id="rId32"/>
                </p:custDataLst>
              </p:nvPr>
            </p:nvSpPr>
            <p:spPr>
              <a:xfrm>
                <a:off x="10631" y="3571"/>
                <a:ext cx="318" cy="396"/>
              </a:xfrm>
              <a:custGeom>
                <a:avLst/>
                <a:gdLst>
                  <a:gd name="connsiteX0" fmla="*/ 0 w 201987"/>
                  <a:gd name="connsiteY0" fmla="*/ 229581 h 251656"/>
                  <a:gd name="connsiteX1" fmla="*/ 43046 w 201987"/>
                  <a:gd name="connsiteY1" fmla="*/ 0 h 251656"/>
                  <a:gd name="connsiteX2" fmla="*/ 201987 w 201987"/>
                  <a:gd name="connsiteY2" fmla="*/ 62914 h 251656"/>
                  <a:gd name="connsiteX3" fmla="*/ 58499 w 201987"/>
                  <a:gd name="connsiteY3" fmla="*/ 251656 h 25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87" h="251656">
                    <a:moveTo>
                      <a:pt x="0" y="229581"/>
                    </a:moveTo>
                    <a:lnTo>
                      <a:pt x="43046" y="0"/>
                    </a:lnTo>
                    <a:lnTo>
                      <a:pt x="201987" y="62914"/>
                    </a:lnTo>
                    <a:lnTo>
                      <a:pt x="58499" y="251656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3" name="图形 5"/>
              <p:cNvSpPr/>
              <p:nvPr>
                <p:custDataLst>
                  <p:tags r:id="rId33"/>
                </p:custDataLst>
              </p:nvPr>
            </p:nvSpPr>
            <p:spPr>
              <a:xfrm>
                <a:off x="7943" y="6585"/>
                <a:ext cx="602" cy="515"/>
              </a:xfrm>
              <a:custGeom>
                <a:avLst/>
                <a:gdLst>
                  <a:gd name="connsiteX0" fmla="*/ 382098 w 382097"/>
                  <a:gd name="connsiteY0" fmla="*/ 326750 h 326749"/>
                  <a:gd name="connsiteX1" fmla="*/ 3509 w 382097"/>
                  <a:gd name="connsiteY1" fmla="*/ 135800 h 326749"/>
                  <a:gd name="connsiteX2" fmla="*/ 130441 w 382097"/>
                  <a:gd name="connsiteY2" fmla="*/ 68470 h 326749"/>
                  <a:gd name="connsiteX3" fmla="*/ 172384 w 382097"/>
                  <a:gd name="connsiteY3" fmla="*/ 5556 h 326749"/>
                  <a:gd name="connsiteX4" fmla="*/ 283863 w 382097"/>
                  <a:gd name="connsiteY4" fmla="*/ 80612 h 326749"/>
                  <a:gd name="connsiteX5" fmla="*/ 382098 w 382097"/>
                  <a:gd name="connsiteY5" fmla="*/ 326750 h 32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097" h="326749">
                    <a:moveTo>
                      <a:pt x="382098" y="326750"/>
                    </a:moveTo>
                    <a:cubicBezTo>
                      <a:pt x="382098" y="326750"/>
                      <a:pt x="52074" y="305778"/>
                      <a:pt x="3509" y="135800"/>
                    </a:cubicBezTo>
                    <a:cubicBezTo>
                      <a:pt x="-20773" y="50810"/>
                      <a:pt x="87395" y="2245"/>
                      <a:pt x="130441" y="68470"/>
                    </a:cubicBezTo>
                    <a:cubicBezTo>
                      <a:pt x="130441" y="68470"/>
                      <a:pt x="133752" y="23217"/>
                      <a:pt x="172384" y="5556"/>
                    </a:cubicBezTo>
                    <a:cubicBezTo>
                      <a:pt x="212119" y="-12104"/>
                      <a:pt x="291590" y="12179"/>
                      <a:pt x="283863" y="80612"/>
                    </a:cubicBezTo>
                    <a:cubicBezTo>
                      <a:pt x="265099" y="242864"/>
                      <a:pt x="382098" y="326750"/>
                      <a:pt x="382098" y="326750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4" name="图形 5"/>
              <p:cNvSpPr/>
              <p:nvPr>
                <p:custDataLst>
                  <p:tags r:id="rId34"/>
                </p:custDataLst>
              </p:nvPr>
            </p:nvSpPr>
            <p:spPr>
              <a:xfrm>
                <a:off x="8583" y="6973"/>
                <a:ext cx="139" cy="155"/>
              </a:xfrm>
              <a:custGeom>
                <a:avLst/>
                <a:gdLst>
                  <a:gd name="connsiteX0" fmla="*/ 88328 w 88328"/>
                  <a:gd name="connsiteY0" fmla="*/ 98514 h 98514"/>
                  <a:gd name="connsiteX1" fmla="*/ 28 w 88328"/>
                  <a:gd name="connsiteY1" fmla="*/ 24562 h 98514"/>
                  <a:gd name="connsiteX2" fmla="*/ 37556 w 88328"/>
                  <a:gd name="connsiteY2" fmla="*/ 14629 h 98514"/>
                  <a:gd name="connsiteX3" fmla="*/ 53008 w 88328"/>
                  <a:gd name="connsiteY3" fmla="*/ 280 h 98514"/>
                  <a:gd name="connsiteX4" fmla="*/ 77291 w 88328"/>
                  <a:gd name="connsiteY4" fmla="*/ 26770 h 98514"/>
                  <a:gd name="connsiteX5" fmla="*/ 88328 w 88328"/>
                  <a:gd name="connsiteY5" fmla="*/ 98514 h 9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28" h="98514">
                    <a:moveTo>
                      <a:pt x="88328" y="98514"/>
                    </a:moveTo>
                    <a:cubicBezTo>
                      <a:pt x="88328" y="98514"/>
                      <a:pt x="2235" y="72024"/>
                      <a:pt x="28" y="24562"/>
                    </a:cubicBezTo>
                    <a:cubicBezTo>
                      <a:pt x="-1076" y="280"/>
                      <a:pt x="30933" y="-5239"/>
                      <a:pt x="37556" y="14629"/>
                    </a:cubicBezTo>
                    <a:cubicBezTo>
                      <a:pt x="37556" y="14629"/>
                      <a:pt x="40867" y="2487"/>
                      <a:pt x="53008" y="280"/>
                    </a:cubicBezTo>
                    <a:cubicBezTo>
                      <a:pt x="64046" y="-1928"/>
                      <a:pt x="83913" y="9110"/>
                      <a:pt x="77291" y="26770"/>
                    </a:cubicBezTo>
                    <a:cubicBezTo>
                      <a:pt x="62942" y="69817"/>
                      <a:pt x="88328" y="98514"/>
                      <a:pt x="88328" y="98514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</p:grpSp>
        <p:sp>
          <p:nvSpPr>
            <p:cNvPr id="56" name="文本框 55"/>
            <p:cNvSpPr txBox="1"/>
            <p:nvPr>
              <p:custDataLst>
                <p:tags r:id="rId35"/>
              </p:custDataLst>
            </p:nvPr>
          </p:nvSpPr>
          <p:spPr>
            <a:xfrm>
              <a:off x="2579" y="7456"/>
              <a:ext cx="1014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 noProof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sym typeface="Times New Roman" panose="02020603050405020304" pitchFamily="18" charset="0"/>
                </a:rPr>
                <a:t>法</a:t>
              </a:r>
              <a:endParaRPr lang="zh-CN" altLang="en-US" sz="2800" b="1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36"/>
              </p:custDataLst>
            </p:nvPr>
          </p:nvSpPr>
          <p:spPr>
            <a:xfrm>
              <a:off x="1624" y="7324"/>
              <a:ext cx="99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 noProof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sym typeface="Times New Roman" panose="02020603050405020304" pitchFamily="18" charset="0"/>
                </a:rPr>
                <a:t>方</a:t>
              </a:r>
              <a:endParaRPr lang="zh-CN" altLang="en-US" sz="2800" b="1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4475480" y="2791460"/>
            <a:ext cx="3106420" cy="542290"/>
            <a:chOff x="7168" y="3556"/>
            <a:chExt cx="4892" cy="854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7168" y="3556"/>
              <a:ext cx="935" cy="82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7862" y="3588"/>
              <a:ext cx="4198" cy="82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2310000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cm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）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786380" y="3674428"/>
            <a:ext cx="3971925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2310000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23.1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9" name="Group 21"/>
          <p:cNvGrpSpPr/>
          <p:nvPr/>
        </p:nvGrpSpPr>
        <p:grpSpPr>
          <a:xfrm>
            <a:off x="1524000" y="895350"/>
            <a:ext cx="6177116" cy="1764333"/>
            <a:chOff x="-185" y="3253"/>
            <a:chExt cx="3157" cy="1207"/>
          </a:xfrm>
        </p:grpSpPr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-185" y="3253"/>
              <a:ext cx="3157" cy="1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rPr>
                <a:t>根据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rPr>
                <a:t>“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rPr>
                <a:t>  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rPr>
                <a:t>            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rPr>
                <a:t>”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rPr>
                <a:t>，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rPr>
                <a:t>那么，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rPr>
                <a:t>实际距离＝图上距离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rPr>
                <a:t>÷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rPr>
                <a:t>比例尺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rPr>
                <a:t>。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1" name="Group 23"/>
            <p:cNvGrpSpPr/>
            <p:nvPr/>
          </p:nvGrpSpPr>
          <p:grpSpPr>
            <a:xfrm>
              <a:off x="479" y="3265"/>
              <a:ext cx="2143" cy="678"/>
              <a:chOff x="3905" y="3255"/>
              <a:chExt cx="2143" cy="678"/>
            </a:xfrm>
          </p:grpSpPr>
          <p:sp>
            <p:nvSpPr>
              <p:cNvPr id="32" name="矩形 13"/>
              <p:cNvSpPr>
                <a:spLocks noChangeArrowheads="1"/>
              </p:cNvSpPr>
              <p:nvPr/>
            </p:nvSpPr>
            <p:spPr bwMode="auto">
              <a:xfrm>
                <a:off x="3942" y="3576"/>
                <a:ext cx="829" cy="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Times New Roman" panose="02020603050405020304" pitchFamily="18" charset="0"/>
                  </a:rPr>
                  <a:t>实际距离 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3" name="矩形 5"/>
              <p:cNvSpPr>
                <a:spLocks noChangeArrowheads="1"/>
              </p:cNvSpPr>
              <p:nvPr/>
            </p:nvSpPr>
            <p:spPr bwMode="auto">
              <a:xfrm>
                <a:off x="3950" y="3255"/>
                <a:ext cx="885" cy="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Times New Roman" panose="02020603050405020304" pitchFamily="18" charset="0"/>
                  </a:rPr>
                  <a:t>图上距离 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34" name="直接连接符 12"/>
              <p:cNvCxnSpPr>
                <a:cxnSpLocks noChangeShapeType="1"/>
              </p:cNvCxnSpPr>
              <p:nvPr/>
            </p:nvCxnSpPr>
            <p:spPr bwMode="auto">
              <a:xfrm>
                <a:off x="3905" y="3583"/>
                <a:ext cx="9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矩形 14"/>
              <p:cNvSpPr>
                <a:spLocks noChangeArrowheads="1"/>
              </p:cNvSpPr>
              <p:nvPr/>
            </p:nvSpPr>
            <p:spPr bwMode="auto">
              <a:xfrm>
                <a:off x="4760" y="3435"/>
                <a:ext cx="1288" cy="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+mn-cs"/>
                    <a:sym typeface="Times New Roman" panose="02020603050405020304" pitchFamily="18" charset="0"/>
                  </a:rPr>
                  <a:t>＝比例尺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311400" y="2580640"/>
            <a:ext cx="2091690" cy="972820"/>
            <a:chOff x="3760" y="3224"/>
            <a:chExt cx="3294" cy="1532"/>
          </a:xfrm>
        </p:grpSpPr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3760" y="3613"/>
              <a:ext cx="241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77÷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36" name="Group 34"/>
            <p:cNvGrpSpPr/>
            <p:nvPr/>
          </p:nvGrpSpPr>
          <p:grpSpPr>
            <a:xfrm>
              <a:off x="5232" y="3224"/>
              <a:ext cx="1823" cy="1533"/>
              <a:chOff x="2023" y="2809"/>
              <a:chExt cx="647" cy="816"/>
            </a:xfrm>
          </p:grpSpPr>
          <p:sp>
            <p:nvSpPr>
              <p:cNvPr id="37" name="矩形 18"/>
              <p:cNvSpPr>
                <a:spLocks noChangeArrowheads="1"/>
              </p:cNvSpPr>
              <p:nvPr/>
            </p:nvSpPr>
            <p:spPr bwMode="auto">
              <a:xfrm>
                <a:off x="2023" y="3187"/>
                <a:ext cx="618" cy="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30000</a:t>
                </a:r>
                <a:endPara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" name="矩形 19"/>
              <p:cNvSpPr>
                <a:spLocks noChangeArrowheads="1"/>
              </p:cNvSpPr>
              <p:nvPr/>
            </p:nvSpPr>
            <p:spPr bwMode="auto">
              <a:xfrm>
                <a:off x="2215" y="2809"/>
                <a:ext cx="163" cy="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39" name="直接连接符 17"/>
              <p:cNvCxnSpPr/>
              <p:nvPr/>
            </p:nvCxnSpPr>
            <p:spPr>
              <a:xfrm>
                <a:off x="2040" y="3201"/>
                <a:ext cx="630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</p:grpSp>
      <p:sp>
        <p:nvSpPr>
          <p:cNvPr id="22" name="矩形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0235" y="4248150"/>
            <a:ext cx="7667625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北京地铁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号线的实际长度大约是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23.1km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09905" y="353695"/>
            <a:ext cx="1900555" cy="765810"/>
            <a:chOff x="1553" y="7153"/>
            <a:chExt cx="2993" cy="1206"/>
          </a:xfrm>
        </p:grpSpPr>
        <p:sp>
          <p:nvSpPr>
            <p:cNvPr id="4" name="Text Box 19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419" y="7248"/>
              <a:ext cx="112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Times New Roman" panose="02020603050405020304" pitchFamily="18" charset="0"/>
                </a:rPr>
                <a:t>二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imes New Roman" panose="02020603050405020304" pitchFamily="18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 rot="0">
              <a:off x="1553" y="7216"/>
              <a:ext cx="998" cy="998"/>
              <a:chOff x="7577" y="3377"/>
              <a:chExt cx="4048" cy="4051"/>
            </a:xfrm>
          </p:grpSpPr>
          <p:sp>
            <p:nvSpPr>
              <p:cNvPr id="6" name="图形 5"/>
              <p:cNvSpPr/>
              <p:nvPr>
                <p:custDataLst>
                  <p:tags r:id="rId3"/>
                </p:custDataLst>
              </p:nvPr>
            </p:nvSpPr>
            <p:spPr>
              <a:xfrm>
                <a:off x="7577" y="3377"/>
                <a:ext cx="3005" cy="3084"/>
              </a:xfrm>
              <a:custGeom>
                <a:avLst/>
                <a:gdLst>
                  <a:gd name="connsiteX0" fmla="*/ 208610 w 1908156"/>
                  <a:gd name="connsiteY0" fmla="*/ 1958064 h 1958063"/>
                  <a:gd name="connsiteX1" fmla="*/ 179912 w 1908156"/>
                  <a:gd name="connsiteY1" fmla="*/ 1941507 h 1958063"/>
                  <a:gd name="connsiteX2" fmla="*/ 0 w 1908156"/>
                  <a:gd name="connsiteY2" fmla="*/ 1285876 h 1958063"/>
                  <a:gd name="connsiteX3" fmla="*/ 1285876 w 1908156"/>
                  <a:gd name="connsiteY3" fmla="*/ 0 h 1958063"/>
                  <a:gd name="connsiteX4" fmla="*/ 1890734 w 1908156"/>
                  <a:gd name="connsiteY4" fmla="*/ 151215 h 1958063"/>
                  <a:gd name="connsiteX5" fmla="*/ 1903980 w 1908156"/>
                  <a:gd name="connsiteY5" fmla="*/ 196469 h 1958063"/>
                  <a:gd name="connsiteX6" fmla="*/ 1858726 w 1908156"/>
                  <a:gd name="connsiteY6" fmla="*/ 209714 h 1958063"/>
                  <a:gd name="connsiteX7" fmla="*/ 1284772 w 1908156"/>
                  <a:gd name="connsiteY7" fmla="*/ 66225 h 1958063"/>
                  <a:gd name="connsiteX8" fmla="*/ 66225 w 1908156"/>
                  <a:gd name="connsiteY8" fmla="*/ 1285876 h 1958063"/>
                  <a:gd name="connsiteX9" fmla="*/ 236204 w 1908156"/>
                  <a:gd name="connsiteY9" fmla="*/ 1908395 h 1958063"/>
                  <a:gd name="connsiteX10" fmla="*/ 225166 w 1908156"/>
                  <a:gd name="connsiteY10" fmla="*/ 1953649 h 1958063"/>
                  <a:gd name="connsiteX11" fmla="*/ 208610 w 1908156"/>
                  <a:gd name="connsiteY11" fmla="*/ 1958064 h 195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8156" h="1958063">
                    <a:moveTo>
                      <a:pt x="208610" y="1958064"/>
                    </a:moveTo>
                    <a:cubicBezTo>
                      <a:pt x="197572" y="1958064"/>
                      <a:pt x="186535" y="1952545"/>
                      <a:pt x="179912" y="1941507"/>
                    </a:cubicBezTo>
                    <a:cubicBezTo>
                      <a:pt x="62914" y="1743935"/>
                      <a:pt x="0" y="1517665"/>
                      <a:pt x="0" y="1285876"/>
                    </a:cubicBezTo>
                    <a:cubicBezTo>
                      <a:pt x="0" y="577265"/>
                      <a:pt x="577265" y="0"/>
                      <a:pt x="1285876" y="0"/>
                    </a:cubicBezTo>
                    <a:cubicBezTo>
                      <a:pt x="1496693" y="0"/>
                      <a:pt x="1706407" y="51877"/>
                      <a:pt x="1890734" y="151215"/>
                    </a:cubicBezTo>
                    <a:cubicBezTo>
                      <a:pt x="1907291" y="160045"/>
                      <a:pt x="1912810" y="179912"/>
                      <a:pt x="1903980" y="196469"/>
                    </a:cubicBezTo>
                    <a:cubicBezTo>
                      <a:pt x="1895150" y="213025"/>
                      <a:pt x="1875282" y="218544"/>
                      <a:pt x="1858726" y="209714"/>
                    </a:cubicBezTo>
                    <a:cubicBezTo>
                      <a:pt x="1683228" y="115894"/>
                      <a:pt x="1484552" y="66225"/>
                      <a:pt x="1284772" y="66225"/>
                    </a:cubicBezTo>
                    <a:cubicBezTo>
                      <a:pt x="613688" y="66225"/>
                      <a:pt x="66225" y="613688"/>
                      <a:pt x="66225" y="1285876"/>
                    </a:cubicBezTo>
                    <a:cubicBezTo>
                      <a:pt x="66225" y="1505524"/>
                      <a:pt x="124724" y="1720756"/>
                      <a:pt x="236204" y="1908395"/>
                    </a:cubicBezTo>
                    <a:cubicBezTo>
                      <a:pt x="245034" y="1923847"/>
                      <a:pt x="240619" y="1944819"/>
                      <a:pt x="225166" y="1953649"/>
                    </a:cubicBezTo>
                    <a:cubicBezTo>
                      <a:pt x="219647" y="1956960"/>
                      <a:pt x="214129" y="1958064"/>
                      <a:pt x="208610" y="195806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28" name="图形 5"/>
              <p:cNvSpPr/>
              <p:nvPr>
                <p:custDataLst>
                  <p:tags r:id="rId4"/>
                </p:custDataLst>
              </p:nvPr>
            </p:nvSpPr>
            <p:spPr>
              <a:xfrm>
                <a:off x="8833" y="4350"/>
                <a:ext cx="2793" cy="3078"/>
              </a:xfrm>
              <a:custGeom>
                <a:avLst/>
                <a:gdLst>
                  <a:gd name="connsiteX0" fmla="*/ 487864 w 1773741"/>
                  <a:gd name="connsiteY0" fmla="*/ 1954794 h 1954793"/>
                  <a:gd name="connsiteX1" fmla="*/ 20975 w 1773741"/>
                  <a:gd name="connsiteY1" fmla="*/ 1867597 h 1954793"/>
                  <a:gd name="connsiteX2" fmla="*/ 2212 w 1773741"/>
                  <a:gd name="connsiteY2" fmla="*/ 1824551 h 1954793"/>
                  <a:gd name="connsiteX3" fmla="*/ 45258 w 1773741"/>
                  <a:gd name="connsiteY3" fmla="*/ 1805787 h 1954793"/>
                  <a:gd name="connsiteX4" fmla="*/ 487864 w 1773741"/>
                  <a:gd name="connsiteY4" fmla="*/ 1888569 h 1954793"/>
                  <a:gd name="connsiteX5" fmla="*/ 1707515 w 1773741"/>
                  <a:gd name="connsiteY5" fmla="*/ 668918 h 1954793"/>
                  <a:gd name="connsiteX6" fmla="*/ 1538640 w 1773741"/>
                  <a:gd name="connsiteY6" fmla="*/ 49711 h 1954793"/>
                  <a:gd name="connsiteX7" fmla="*/ 1550782 w 1773741"/>
                  <a:gd name="connsiteY7" fmla="*/ 4457 h 1954793"/>
                  <a:gd name="connsiteX8" fmla="*/ 1596036 w 1773741"/>
                  <a:gd name="connsiteY8" fmla="*/ 16598 h 1954793"/>
                  <a:gd name="connsiteX9" fmla="*/ 1773740 w 1773741"/>
                  <a:gd name="connsiteY9" fmla="*/ 668918 h 1954793"/>
                  <a:gd name="connsiteX10" fmla="*/ 487864 w 1773741"/>
                  <a:gd name="connsiteY10" fmla="*/ 1954794 h 195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3741" h="1954793">
                    <a:moveTo>
                      <a:pt x="487864" y="1954794"/>
                    </a:moveTo>
                    <a:cubicBezTo>
                      <a:pt x="326716" y="1954794"/>
                      <a:pt x="169983" y="1924993"/>
                      <a:pt x="20975" y="1867597"/>
                    </a:cubicBezTo>
                    <a:cubicBezTo>
                      <a:pt x="4419" y="1860975"/>
                      <a:pt x="-4411" y="1842211"/>
                      <a:pt x="2212" y="1824551"/>
                    </a:cubicBezTo>
                    <a:cubicBezTo>
                      <a:pt x="8834" y="1807994"/>
                      <a:pt x="27598" y="1799165"/>
                      <a:pt x="45258" y="1805787"/>
                    </a:cubicBezTo>
                    <a:cubicBezTo>
                      <a:pt x="186539" y="1860975"/>
                      <a:pt x="335546" y="1888569"/>
                      <a:pt x="487864" y="1888569"/>
                    </a:cubicBezTo>
                    <a:cubicBezTo>
                      <a:pt x="1160052" y="1888569"/>
                      <a:pt x="1707515" y="1341106"/>
                      <a:pt x="1707515" y="668918"/>
                    </a:cubicBezTo>
                    <a:cubicBezTo>
                      <a:pt x="1707515" y="450374"/>
                      <a:pt x="1649016" y="236246"/>
                      <a:pt x="1538640" y="49711"/>
                    </a:cubicBezTo>
                    <a:cubicBezTo>
                      <a:pt x="1529810" y="34258"/>
                      <a:pt x="1534225" y="13287"/>
                      <a:pt x="1550782" y="4457"/>
                    </a:cubicBezTo>
                    <a:cubicBezTo>
                      <a:pt x="1566234" y="-4373"/>
                      <a:pt x="1587206" y="42"/>
                      <a:pt x="1596036" y="16598"/>
                    </a:cubicBezTo>
                    <a:cubicBezTo>
                      <a:pt x="1711930" y="213067"/>
                      <a:pt x="1773740" y="439337"/>
                      <a:pt x="1773740" y="668918"/>
                    </a:cubicBezTo>
                    <a:cubicBezTo>
                      <a:pt x="1774844" y="1377530"/>
                      <a:pt x="1197580" y="1954794"/>
                      <a:pt x="487864" y="195479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7" name="图形 5"/>
              <p:cNvSpPr/>
              <p:nvPr>
                <p:custDataLst>
                  <p:tags r:id="rId5"/>
                </p:custDataLst>
              </p:nvPr>
            </p:nvSpPr>
            <p:spPr>
              <a:xfrm>
                <a:off x="10996" y="4006"/>
                <a:ext cx="424" cy="301"/>
              </a:xfrm>
              <a:custGeom>
                <a:avLst/>
                <a:gdLst>
                  <a:gd name="connsiteX0" fmla="*/ 0 w 269316"/>
                  <a:gd name="connsiteY0" fmla="*/ 129139 h 190949"/>
                  <a:gd name="connsiteX1" fmla="*/ 196469 w 269316"/>
                  <a:gd name="connsiteY1" fmla="*/ 0 h 190949"/>
                  <a:gd name="connsiteX2" fmla="*/ 269316 w 269316"/>
                  <a:gd name="connsiteY2" fmla="*/ 137970 h 190949"/>
                  <a:gd name="connsiteX3" fmla="*/ 26490 w 269316"/>
                  <a:gd name="connsiteY3" fmla="*/ 190950 h 19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316" h="190949">
                    <a:moveTo>
                      <a:pt x="0" y="129139"/>
                    </a:moveTo>
                    <a:lnTo>
                      <a:pt x="196469" y="0"/>
                    </a:lnTo>
                    <a:lnTo>
                      <a:pt x="269316" y="137970"/>
                    </a:lnTo>
                    <a:lnTo>
                      <a:pt x="26490" y="190950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8" name="图形 5"/>
              <p:cNvSpPr/>
              <p:nvPr>
                <p:custDataLst>
                  <p:tags r:id="rId6"/>
                </p:custDataLst>
              </p:nvPr>
            </p:nvSpPr>
            <p:spPr>
              <a:xfrm>
                <a:off x="10789" y="3648"/>
                <a:ext cx="546" cy="515"/>
              </a:xfrm>
              <a:custGeom>
                <a:avLst/>
                <a:gdLst>
                  <a:gd name="connsiteX0" fmla="*/ 0 w 346579"/>
                  <a:gd name="connsiteY0" fmla="*/ 270420 h 326711"/>
                  <a:gd name="connsiteX1" fmla="*/ 147903 w 346579"/>
                  <a:gd name="connsiteY1" fmla="*/ 0 h 326711"/>
                  <a:gd name="connsiteX2" fmla="*/ 346580 w 346579"/>
                  <a:gd name="connsiteY2" fmla="*/ 133555 h 326711"/>
                  <a:gd name="connsiteX3" fmla="*/ 69537 w 346579"/>
                  <a:gd name="connsiteY3" fmla="*/ 326712 h 32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579" h="326711">
                    <a:moveTo>
                      <a:pt x="0" y="270420"/>
                    </a:moveTo>
                    <a:lnTo>
                      <a:pt x="147903" y="0"/>
                    </a:lnTo>
                    <a:lnTo>
                      <a:pt x="346580" y="133555"/>
                    </a:lnTo>
                    <a:lnTo>
                      <a:pt x="69537" y="326712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9" name="图形 5"/>
              <p:cNvSpPr/>
              <p:nvPr>
                <p:custDataLst>
                  <p:tags r:id="rId7"/>
                </p:custDataLst>
              </p:nvPr>
            </p:nvSpPr>
            <p:spPr>
              <a:xfrm>
                <a:off x="10631" y="3571"/>
                <a:ext cx="318" cy="396"/>
              </a:xfrm>
              <a:custGeom>
                <a:avLst/>
                <a:gdLst>
                  <a:gd name="connsiteX0" fmla="*/ 0 w 201987"/>
                  <a:gd name="connsiteY0" fmla="*/ 229581 h 251656"/>
                  <a:gd name="connsiteX1" fmla="*/ 43046 w 201987"/>
                  <a:gd name="connsiteY1" fmla="*/ 0 h 251656"/>
                  <a:gd name="connsiteX2" fmla="*/ 201987 w 201987"/>
                  <a:gd name="connsiteY2" fmla="*/ 62914 h 251656"/>
                  <a:gd name="connsiteX3" fmla="*/ 58499 w 201987"/>
                  <a:gd name="connsiteY3" fmla="*/ 251656 h 25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87" h="251656">
                    <a:moveTo>
                      <a:pt x="0" y="229581"/>
                    </a:moveTo>
                    <a:lnTo>
                      <a:pt x="43046" y="0"/>
                    </a:lnTo>
                    <a:lnTo>
                      <a:pt x="201987" y="62914"/>
                    </a:lnTo>
                    <a:lnTo>
                      <a:pt x="58499" y="251656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10" name="图形 5"/>
              <p:cNvSpPr/>
              <p:nvPr>
                <p:custDataLst>
                  <p:tags r:id="rId8"/>
                </p:custDataLst>
              </p:nvPr>
            </p:nvSpPr>
            <p:spPr>
              <a:xfrm>
                <a:off x="7943" y="6585"/>
                <a:ext cx="602" cy="515"/>
              </a:xfrm>
              <a:custGeom>
                <a:avLst/>
                <a:gdLst>
                  <a:gd name="connsiteX0" fmla="*/ 382098 w 382097"/>
                  <a:gd name="connsiteY0" fmla="*/ 326750 h 326749"/>
                  <a:gd name="connsiteX1" fmla="*/ 3509 w 382097"/>
                  <a:gd name="connsiteY1" fmla="*/ 135800 h 326749"/>
                  <a:gd name="connsiteX2" fmla="*/ 130441 w 382097"/>
                  <a:gd name="connsiteY2" fmla="*/ 68470 h 326749"/>
                  <a:gd name="connsiteX3" fmla="*/ 172384 w 382097"/>
                  <a:gd name="connsiteY3" fmla="*/ 5556 h 326749"/>
                  <a:gd name="connsiteX4" fmla="*/ 283863 w 382097"/>
                  <a:gd name="connsiteY4" fmla="*/ 80612 h 326749"/>
                  <a:gd name="connsiteX5" fmla="*/ 382098 w 382097"/>
                  <a:gd name="connsiteY5" fmla="*/ 326750 h 32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097" h="326749">
                    <a:moveTo>
                      <a:pt x="382098" y="326750"/>
                    </a:moveTo>
                    <a:cubicBezTo>
                      <a:pt x="382098" y="326750"/>
                      <a:pt x="52074" y="305778"/>
                      <a:pt x="3509" y="135800"/>
                    </a:cubicBezTo>
                    <a:cubicBezTo>
                      <a:pt x="-20773" y="50810"/>
                      <a:pt x="87395" y="2245"/>
                      <a:pt x="130441" y="68470"/>
                    </a:cubicBezTo>
                    <a:cubicBezTo>
                      <a:pt x="130441" y="68470"/>
                      <a:pt x="133752" y="23217"/>
                      <a:pt x="172384" y="5556"/>
                    </a:cubicBezTo>
                    <a:cubicBezTo>
                      <a:pt x="212119" y="-12104"/>
                      <a:pt x="291590" y="12179"/>
                      <a:pt x="283863" y="80612"/>
                    </a:cubicBezTo>
                    <a:cubicBezTo>
                      <a:pt x="265099" y="242864"/>
                      <a:pt x="382098" y="326750"/>
                      <a:pt x="382098" y="326750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11" name="图形 5"/>
              <p:cNvSpPr/>
              <p:nvPr>
                <p:custDataLst>
                  <p:tags r:id="rId9"/>
                </p:custDataLst>
              </p:nvPr>
            </p:nvSpPr>
            <p:spPr>
              <a:xfrm>
                <a:off x="8583" y="6973"/>
                <a:ext cx="139" cy="155"/>
              </a:xfrm>
              <a:custGeom>
                <a:avLst/>
                <a:gdLst>
                  <a:gd name="connsiteX0" fmla="*/ 88328 w 88328"/>
                  <a:gd name="connsiteY0" fmla="*/ 98514 h 98514"/>
                  <a:gd name="connsiteX1" fmla="*/ 28 w 88328"/>
                  <a:gd name="connsiteY1" fmla="*/ 24562 h 98514"/>
                  <a:gd name="connsiteX2" fmla="*/ 37556 w 88328"/>
                  <a:gd name="connsiteY2" fmla="*/ 14629 h 98514"/>
                  <a:gd name="connsiteX3" fmla="*/ 53008 w 88328"/>
                  <a:gd name="connsiteY3" fmla="*/ 280 h 98514"/>
                  <a:gd name="connsiteX4" fmla="*/ 77291 w 88328"/>
                  <a:gd name="connsiteY4" fmla="*/ 26770 h 98514"/>
                  <a:gd name="connsiteX5" fmla="*/ 88328 w 88328"/>
                  <a:gd name="connsiteY5" fmla="*/ 98514 h 9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28" h="98514">
                    <a:moveTo>
                      <a:pt x="88328" y="98514"/>
                    </a:moveTo>
                    <a:cubicBezTo>
                      <a:pt x="88328" y="98514"/>
                      <a:pt x="2235" y="72024"/>
                      <a:pt x="28" y="24562"/>
                    </a:cubicBezTo>
                    <a:cubicBezTo>
                      <a:pt x="-1076" y="280"/>
                      <a:pt x="30933" y="-5239"/>
                      <a:pt x="37556" y="14629"/>
                    </a:cubicBezTo>
                    <a:cubicBezTo>
                      <a:pt x="37556" y="14629"/>
                      <a:pt x="40867" y="2487"/>
                      <a:pt x="53008" y="280"/>
                    </a:cubicBezTo>
                    <a:cubicBezTo>
                      <a:pt x="64046" y="-1928"/>
                      <a:pt x="83913" y="9110"/>
                      <a:pt x="77291" y="26770"/>
                    </a:cubicBezTo>
                    <a:cubicBezTo>
                      <a:pt x="62942" y="69817"/>
                      <a:pt x="88328" y="98514"/>
                      <a:pt x="88328" y="98514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0">
              <a:off x="2531" y="7361"/>
              <a:ext cx="998" cy="998"/>
              <a:chOff x="7577" y="3377"/>
              <a:chExt cx="4048" cy="4051"/>
            </a:xfrm>
          </p:grpSpPr>
          <p:sp>
            <p:nvSpPr>
              <p:cNvPr id="13" name="图形 5"/>
              <p:cNvSpPr/>
              <p:nvPr>
                <p:custDataLst>
                  <p:tags r:id="rId10"/>
                </p:custDataLst>
              </p:nvPr>
            </p:nvSpPr>
            <p:spPr>
              <a:xfrm>
                <a:off x="7577" y="3377"/>
                <a:ext cx="3005" cy="3084"/>
              </a:xfrm>
              <a:custGeom>
                <a:avLst/>
                <a:gdLst>
                  <a:gd name="connsiteX0" fmla="*/ 208610 w 1908156"/>
                  <a:gd name="connsiteY0" fmla="*/ 1958064 h 1958063"/>
                  <a:gd name="connsiteX1" fmla="*/ 179912 w 1908156"/>
                  <a:gd name="connsiteY1" fmla="*/ 1941507 h 1958063"/>
                  <a:gd name="connsiteX2" fmla="*/ 0 w 1908156"/>
                  <a:gd name="connsiteY2" fmla="*/ 1285876 h 1958063"/>
                  <a:gd name="connsiteX3" fmla="*/ 1285876 w 1908156"/>
                  <a:gd name="connsiteY3" fmla="*/ 0 h 1958063"/>
                  <a:gd name="connsiteX4" fmla="*/ 1890734 w 1908156"/>
                  <a:gd name="connsiteY4" fmla="*/ 151215 h 1958063"/>
                  <a:gd name="connsiteX5" fmla="*/ 1903980 w 1908156"/>
                  <a:gd name="connsiteY5" fmla="*/ 196469 h 1958063"/>
                  <a:gd name="connsiteX6" fmla="*/ 1858726 w 1908156"/>
                  <a:gd name="connsiteY6" fmla="*/ 209714 h 1958063"/>
                  <a:gd name="connsiteX7" fmla="*/ 1284772 w 1908156"/>
                  <a:gd name="connsiteY7" fmla="*/ 66225 h 1958063"/>
                  <a:gd name="connsiteX8" fmla="*/ 66225 w 1908156"/>
                  <a:gd name="connsiteY8" fmla="*/ 1285876 h 1958063"/>
                  <a:gd name="connsiteX9" fmla="*/ 236204 w 1908156"/>
                  <a:gd name="connsiteY9" fmla="*/ 1908395 h 1958063"/>
                  <a:gd name="connsiteX10" fmla="*/ 225166 w 1908156"/>
                  <a:gd name="connsiteY10" fmla="*/ 1953649 h 1958063"/>
                  <a:gd name="connsiteX11" fmla="*/ 208610 w 1908156"/>
                  <a:gd name="connsiteY11" fmla="*/ 1958064 h 195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8156" h="1958063">
                    <a:moveTo>
                      <a:pt x="208610" y="1958064"/>
                    </a:moveTo>
                    <a:cubicBezTo>
                      <a:pt x="197572" y="1958064"/>
                      <a:pt x="186535" y="1952545"/>
                      <a:pt x="179912" y="1941507"/>
                    </a:cubicBezTo>
                    <a:cubicBezTo>
                      <a:pt x="62914" y="1743935"/>
                      <a:pt x="0" y="1517665"/>
                      <a:pt x="0" y="1285876"/>
                    </a:cubicBezTo>
                    <a:cubicBezTo>
                      <a:pt x="0" y="577265"/>
                      <a:pt x="577265" y="0"/>
                      <a:pt x="1285876" y="0"/>
                    </a:cubicBezTo>
                    <a:cubicBezTo>
                      <a:pt x="1496693" y="0"/>
                      <a:pt x="1706407" y="51877"/>
                      <a:pt x="1890734" y="151215"/>
                    </a:cubicBezTo>
                    <a:cubicBezTo>
                      <a:pt x="1907291" y="160045"/>
                      <a:pt x="1912810" y="179912"/>
                      <a:pt x="1903980" y="196469"/>
                    </a:cubicBezTo>
                    <a:cubicBezTo>
                      <a:pt x="1895150" y="213025"/>
                      <a:pt x="1875282" y="218544"/>
                      <a:pt x="1858726" y="209714"/>
                    </a:cubicBezTo>
                    <a:cubicBezTo>
                      <a:pt x="1683228" y="115894"/>
                      <a:pt x="1484552" y="66225"/>
                      <a:pt x="1284772" y="66225"/>
                    </a:cubicBezTo>
                    <a:cubicBezTo>
                      <a:pt x="613688" y="66225"/>
                      <a:pt x="66225" y="613688"/>
                      <a:pt x="66225" y="1285876"/>
                    </a:cubicBezTo>
                    <a:cubicBezTo>
                      <a:pt x="66225" y="1505524"/>
                      <a:pt x="124724" y="1720756"/>
                      <a:pt x="236204" y="1908395"/>
                    </a:cubicBezTo>
                    <a:cubicBezTo>
                      <a:pt x="245034" y="1923847"/>
                      <a:pt x="240619" y="1944819"/>
                      <a:pt x="225166" y="1953649"/>
                    </a:cubicBezTo>
                    <a:cubicBezTo>
                      <a:pt x="219647" y="1956960"/>
                      <a:pt x="214129" y="1958064"/>
                      <a:pt x="208610" y="195806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14" name="图形 5"/>
              <p:cNvSpPr/>
              <p:nvPr>
                <p:custDataLst>
                  <p:tags r:id="rId11"/>
                </p:custDataLst>
              </p:nvPr>
            </p:nvSpPr>
            <p:spPr>
              <a:xfrm>
                <a:off x="8833" y="4350"/>
                <a:ext cx="2793" cy="3078"/>
              </a:xfrm>
              <a:custGeom>
                <a:avLst/>
                <a:gdLst>
                  <a:gd name="connsiteX0" fmla="*/ 487864 w 1773741"/>
                  <a:gd name="connsiteY0" fmla="*/ 1954794 h 1954793"/>
                  <a:gd name="connsiteX1" fmla="*/ 20975 w 1773741"/>
                  <a:gd name="connsiteY1" fmla="*/ 1867597 h 1954793"/>
                  <a:gd name="connsiteX2" fmla="*/ 2212 w 1773741"/>
                  <a:gd name="connsiteY2" fmla="*/ 1824551 h 1954793"/>
                  <a:gd name="connsiteX3" fmla="*/ 45258 w 1773741"/>
                  <a:gd name="connsiteY3" fmla="*/ 1805787 h 1954793"/>
                  <a:gd name="connsiteX4" fmla="*/ 487864 w 1773741"/>
                  <a:gd name="connsiteY4" fmla="*/ 1888569 h 1954793"/>
                  <a:gd name="connsiteX5" fmla="*/ 1707515 w 1773741"/>
                  <a:gd name="connsiteY5" fmla="*/ 668918 h 1954793"/>
                  <a:gd name="connsiteX6" fmla="*/ 1538640 w 1773741"/>
                  <a:gd name="connsiteY6" fmla="*/ 49711 h 1954793"/>
                  <a:gd name="connsiteX7" fmla="*/ 1550782 w 1773741"/>
                  <a:gd name="connsiteY7" fmla="*/ 4457 h 1954793"/>
                  <a:gd name="connsiteX8" fmla="*/ 1596036 w 1773741"/>
                  <a:gd name="connsiteY8" fmla="*/ 16598 h 1954793"/>
                  <a:gd name="connsiteX9" fmla="*/ 1773740 w 1773741"/>
                  <a:gd name="connsiteY9" fmla="*/ 668918 h 1954793"/>
                  <a:gd name="connsiteX10" fmla="*/ 487864 w 1773741"/>
                  <a:gd name="connsiteY10" fmla="*/ 1954794 h 195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3741" h="1954793">
                    <a:moveTo>
                      <a:pt x="487864" y="1954794"/>
                    </a:moveTo>
                    <a:cubicBezTo>
                      <a:pt x="326716" y="1954794"/>
                      <a:pt x="169983" y="1924993"/>
                      <a:pt x="20975" y="1867597"/>
                    </a:cubicBezTo>
                    <a:cubicBezTo>
                      <a:pt x="4419" y="1860975"/>
                      <a:pt x="-4411" y="1842211"/>
                      <a:pt x="2212" y="1824551"/>
                    </a:cubicBezTo>
                    <a:cubicBezTo>
                      <a:pt x="8834" y="1807994"/>
                      <a:pt x="27598" y="1799165"/>
                      <a:pt x="45258" y="1805787"/>
                    </a:cubicBezTo>
                    <a:cubicBezTo>
                      <a:pt x="186539" y="1860975"/>
                      <a:pt x="335546" y="1888569"/>
                      <a:pt x="487864" y="1888569"/>
                    </a:cubicBezTo>
                    <a:cubicBezTo>
                      <a:pt x="1160052" y="1888569"/>
                      <a:pt x="1707515" y="1341106"/>
                      <a:pt x="1707515" y="668918"/>
                    </a:cubicBezTo>
                    <a:cubicBezTo>
                      <a:pt x="1707515" y="450374"/>
                      <a:pt x="1649016" y="236246"/>
                      <a:pt x="1538640" y="49711"/>
                    </a:cubicBezTo>
                    <a:cubicBezTo>
                      <a:pt x="1529810" y="34258"/>
                      <a:pt x="1534225" y="13287"/>
                      <a:pt x="1550782" y="4457"/>
                    </a:cubicBezTo>
                    <a:cubicBezTo>
                      <a:pt x="1566234" y="-4373"/>
                      <a:pt x="1587206" y="42"/>
                      <a:pt x="1596036" y="16598"/>
                    </a:cubicBezTo>
                    <a:cubicBezTo>
                      <a:pt x="1711930" y="213067"/>
                      <a:pt x="1773740" y="439337"/>
                      <a:pt x="1773740" y="668918"/>
                    </a:cubicBezTo>
                    <a:cubicBezTo>
                      <a:pt x="1774844" y="1377530"/>
                      <a:pt x="1197580" y="1954794"/>
                      <a:pt x="487864" y="195479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0" name="图形 5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996" y="4006"/>
                <a:ext cx="424" cy="301"/>
              </a:xfrm>
              <a:custGeom>
                <a:avLst/>
                <a:gdLst>
                  <a:gd name="connsiteX0" fmla="*/ 0 w 269316"/>
                  <a:gd name="connsiteY0" fmla="*/ 129139 h 190949"/>
                  <a:gd name="connsiteX1" fmla="*/ 196469 w 269316"/>
                  <a:gd name="connsiteY1" fmla="*/ 0 h 190949"/>
                  <a:gd name="connsiteX2" fmla="*/ 269316 w 269316"/>
                  <a:gd name="connsiteY2" fmla="*/ 137970 h 190949"/>
                  <a:gd name="connsiteX3" fmla="*/ 26490 w 269316"/>
                  <a:gd name="connsiteY3" fmla="*/ 190950 h 19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316" h="190949">
                    <a:moveTo>
                      <a:pt x="0" y="129139"/>
                    </a:moveTo>
                    <a:lnTo>
                      <a:pt x="196469" y="0"/>
                    </a:lnTo>
                    <a:lnTo>
                      <a:pt x="269316" y="137970"/>
                    </a:lnTo>
                    <a:lnTo>
                      <a:pt x="26490" y="190950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1" name="图形 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0789" y="3648"/>
                <a:ext cx="546" cy="515"/>
              </a:xfrm>
              <a:custGeom>
                <a:avLst/>
                <a:gdLst>
                  <a:gd name="connsiteX0" fmla="*/ 0 w 346579"/>
                  <a:gd name="connsiteY0" fmla="*/ 270420 h 326711"/>
                  <a:gd name="connsiteX1" fmla="*/ 147903 w 346579"/>
                  <a:gd name="connsiteY1" fmla="*/ 0 h 326711"/>
                  <a:gd name="connsiteX2" fmla="*/ 346580 w 346579"/>
                  <a:gd name="connsiteY2" fmla="*/ 133555 h 326711"/>
                  <a:gd name="connsiteX3" fmla="*/ 69537 w 346579"/>
                  <a:gd name="connsiteY3" fmla="*/ 326712 h 32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579" h="326711">
                    <a:moveTo>
                      <a:pt x="0" y="270420"/>
                    </a:moveTo>
                    <a:lnTo>
                      <a:pt x="147903" y="0"/>
                    </a:lnTo>
                    <a:lnTo>
                      <a:pt x="346580" y="133555"/>
                    </a:lnTo>
                    <a:lnTo>
                      <a:pt x="69537" y="326712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2" name="图形 5"/>
              <p:cNvSpPr/>
              <p:nvPr>
                <p:custDataLst>
                  <p:tags r:id="rId14"/>
                </p:custDataLst>
              </p:nvPr>
            </p:nvSpPr>
            <p:spPr>
              <a:xfrm>
                <a:off x="10631" y="3571"/>
                <a:ext cx="318" cy="396"/>
              </a:xfrm>
              <a:custGeom>
                <a:avLst/>
                <a:gdLst>
                  <a:gd name="connsiteX0" fmla="*/ 0 w 201987"/>
                  <a:gd name="connsiteY0" fmla="*/ 229581 h 251656"/>
                  <a:gd name="connsiteX1" fmla="*/ 43046 w 201987"/>
                  <a:gd name="connsiteY1" fmla="*/ 0 h 251656"/>
                  <a:gd name="connsiteX2" fmla="*/ 201987 w 201987"/>
                  <a:gd name="connsiteY2" fmla="*/ 62914 h 251656"/>
                  <a:gd name="connsiteX3" fmla="*/ 58499 w 201987"/>
                  <a:gd name="connsiteY3" fmla="*/ 251656 h 25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87" h="251656">
                    <a:moveTo>
                      <a:pt x="0" y="229581"/>
                    </a:moveTo>
                    <a:lnTo>
                      <a:pt x="43046" y="0"/>
                    </a:lnTo>
                    <a:lnTo>
                      <a:pt x="201987" y="62914"/>
                    </a:lnTo>
                    <a:lnTo>
                      <a:pt x="58499" y="251656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3" name="图形 5"/>
              <p:cNvSpPr/>
              <p:nvPr>
                <p:custDataLst>
                  <p:tags r:id="rId15"/>
                </p:custDataLst>
              </p:nvPr>
            </p:nvSpPr>
            <p:spPr>
              <a:xfrm>
                <a:off x="7943" y="6585"/>
                <a:ext cx="602" cy="515"/>
              </a:xfrm>
              <a:custGeom>
                <a:avLst/>
                <a:gdLst>
                  <a:gd name="connsiteX0" fmla="*/ 382098 w 382097"/>
                  <a:gd name="connsiteY0" fmla="*/ 326750 h 326749"/>
                  <a:gd name="connsiteX1" fmla="*/ 3509 w 382097"/>
                  <a:gd name="connsiteY1" fmla="*/ 135800 h 326749"/>
                  <a:gd name="connsiteX2" fmla="*/ 130441 w 382097"/>
                  <a:gd name="connsiteY2" fmla="*/ 68470 h 326749"/>
                  <a:gd name="connsiteX3" fmla="*/ 172384 w 382097"/>
                  <a:gd name="connsiteY3" fmla="*/ 5556 h 326749"/>
                  <a:gd name="connsiteX4" fmla="*/ 283863 w 382097"/>
                  <a:gd name="connsiteY4" fmla="*/ 80612 h 326749"/>
                  <a:gd name="connsiteX5" fmla="*/ 382098 w 382097"/>
                  <a:gd name="connsiteY5" fmla="*/ 326750 h 32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097" h="326749">
                    <a:moveTo>
                      <a:pt x="382098" y="326750"/>
                    </a:moveTo>
                    <a:cubicBezTo>
                      <a:pt x="382098" y="326750"/>
                      <a:pt x="52074" y="305778"/>
                      <a:pt x="3509" y="135800"/>
                    </a:cubicBezTo>
                    <a:cubicBezTo>
                      <a:pt x="-20773" y="50810"/>
                      <a:pt x="87395" y="2245"/>
                      <a:pt x="130441" y="68470"/>
                    </a:cubicBezTo>
                    <a:cubicBezTo>
                      <a:pt x="130441" y="68470"/>
                      <a:pt x="133752" y="23217"/>
                      <a:pt x="172384" y="5556"/>
                    </a:cubicBezTo>
                    <a:cubicBezTo>
                      <a:pt x="212119" y="-12104"/>
                      <a:pt x="291590" y="12179"/>
                      <a:pt x="283863" y="80612"/>
                    </a:cubicBezTo>
                    <a:cubicBezTo>
                      <a:pt x="265099" y="242864"/>
                      <a:pt x="382098" y="326750"/>
                      <a:pt x="382098" y="326750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4" name="图形 5"/>
              <p:cNvSpPr/>
              <p:nvPr>
                <p:custDataLst>
                  <p:tags r:id="rId16"/>
                </p:custDataLst>
              </p:nvPr>
            </p:nvSpPr>
            <p:spPr>
              <a:xfrm>
                <a:off x="8583" y="6973"/>
                <a:ext cx="139" cy="155"/>
              </a:xfrm>
              <a:custGeom>
                <a:avLst/>
                <a:gdLst>
                  <a:gd name="connsiteX0" fmla="*/ 88328 w 88328"/>
                  <a:gd name="connsiteY0" fmla="*/ 98514 h 98514"/>
                  <a:gd name="connsiteX1" fmla="*/ 28 w 88328"/>
                  <a:gd name="connsiteY1" fmla="*/ 24562 h 98514"/>
                  <a:gd name="connsiteX2" fmla="*/ 37556 w 88328"/>
                  <a:gd name="connsiteY2" fmla="*/ 14629 h 98514"/>
                  <a:gd name="connsiteX3" fmla="*/ 53008 w 88328"/>
                  <a:gd name="connsiteY3" fmla="*/ 280 h 98514"/>
                  <a:gd name="connsiteX4" fmla="*/ 77291 w 88328"/>
                  <a:gd name="connsiteY4" fmla="*/ 26770 h 98514"/>
                  <a:gd name="connsiteX5" fmla="*/ 88328 w 88328"/>
                  <a:gd name="connsiteY5" fmla="*/ 98514 h 9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28" h="98514">
                    <a:moveTo>
                      <a:pt x="88328" y="98514"/>
                    </a:moveTo>
                    <a:cubicBezTo>
                      <a:pt x="88328" y="98514"/>
                      <a:pt x="2235" y="72024"/>
                      <a:pt x="28" y="24562"/>
                    </a:cubicBezTo>
                    <a:cubicBezTo>
                      <a:pt x="-1076" y="280"/>
                      <a:pt x="30933" y="-5239"/>
                      <a:pt x="37556" y="14629"/>
                    </a:cubicBezTo>
                    <a:cubicBezTo>
                      <a:pt x="37556" y="14629"/>
                      <a:pt x="40867" y="2487"/>
                      <a:pt x="53008" y="280"/>
                    </a:cubicBezTo>
                    <a:cubicBezTo>
                      <a:pt x="64046" y="-1928"/>
                      <a:pt x="83913" y="9110"/>
                      <a:pt x="77291" y="26770"/>
                    </a:cubicBezTo>
                    <a:cubicBezTo>
                      <a:pt x="62942" y="69817"/>
                      <a:pt x="88328" y="98514"/>
                      <a:pt x="88328" y="98514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 rot="0">
              <a:off x="3473" y="7153"/>
              <a:ext cx="998" cy="998"/>
              <a:chOff x="7577" y="3377"/>
              <a:chExt cx="4048" cy="4051"/>
            </a:xfrm>
          </p:grpSpPr>
          <p:sp>
            <p:nvSpPr>
              <p:cNvPr id="48" name="图形 5"/>
              <p:cNvSpPr/>
              <p:nvPr>
                <p:custDataLst>
                  <p:tags r:id="rId17"/>
                </p:custDataLst>
              </p:nvPr>
            </p:nvSpPr>
            <p:spPr>
              <a:xfrm>
                <a:off x="7577" y="3377"/>
                <a:ext cx="3005" cy="3084"/>
              </a:xfrm>
              <a:custGeom>
                <a:avLst/>
                <a:gdLst>
                  <a:gd name="connsiteX0" fmla="*/ 208610 w 1908156"/>
                  <a:gd name="connsiteY0" fmla="*/ 1958064 h 1958063"/>
                  <a:gd name="connsiteX1" fmla="*/ 179912 w 1908156"/>
                  <a:gd name="connsiteY1" fmla="*/ 1941507 h 1958063"/>
                  <a:gd name="connsiteX2" fmla="*/ 0 w 1908156"/>
                  <a:gd name="connsiteY2" fmla="*/ 1285876 h 1958063"/>
                  <a:gd name="connsiteX3" fmla="*/ 1285876 w 1908156"/>
                  <a:gd name="connsiteY3" fmla="*/ 0 h 1958063"/>
                  <a:gd name="connsiteX4" fmla="*/ 1890734 w 1908156"/>
                  <a:gd name="connsiteY4" fmla="*/ 151215 h 1958063"/>
                  <a:gd name="connsiteX5" fmla="*/ 1903980 w 1908156"/>
                  <a:gd name="connsiteY5" fmla="*/ 196469 h 1958063"/>
                  <a:gd name="connsiteX6" fmla="*/ 1858726 w 1908156"/>
                  <a:gd name="connsiteY6" fmla="*/ 209714 h 1958063"/>
                  <a:gd name="connsiteX7" fmla="*/ 1284772 w 1908156"/>
                  <a:gd name="connsiteY7" fmla="*/ 66225 h 1958063"/>
                  <a:gd name="connsiteX8" fmla="*/ 66225 w 1908156"/>
                  <a:gd name="connsiteY8" fmla="*/ 1285876 h 1958063"/>
                  <a:gd name="connsiteX9" fmla="*/ 236204 w 1908156"/>
                  <a:gd name="connsiteY9" fmla="*/ 1908395 h 1958063"/>
                  <a:gd name="connsiteX10" fmla="*/ 225166 w 1908156"/>
                  <a:gd name="connsiteY10" fmla="*/ 1953649 h 1958063"/>
                  <a:gd name="connsiteX11" fmla="*/ 208610 w 1908156"/>
                  <a:gd name="connsiteY11" fmla="*/ 1958064 h 195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8156" h="1958063">
                    <a:moveTo>
                      <a:pt x="208610" y="1958064"/>
                    </a:moveTo>
                    <a:cubicBezTo>
                      <a:pt x="197572" y="1958064"/>
                      <a:pt x="186535" y="1952545"/>
                      <a:pt x="179912" y="1941507"/>
                    </a:cubicBezTo>
                    <a:cubicBezTo>
                      <a:pt x="62914" y="1743935"/>
                      <a:pt x="0" y="1517665"/>
                      <a:pt x="0" y="1285876"/>
                    </a:cubicBezTo>
                    <a:cubicBezTo>
                      <a:pt x="0" y="577265"/>
                      <a:pt x="577265" y="0"/>
                      <a:pt x="1285876" y="0"/>
                    </a:cubicBezTo>
                    <a:cubicBezTo>
                      <a:pt x="1496693" y="0"/>
                      <a:pt x="1706407" y="51877"/>
                      <a:pt x="1890734" y="151215"/>
                    </a:cubicBezTo>
                    <a:cubicBezTo>
                      <a:pt x="1907291" y="160045"/>
                      <a:pt x="1912810" y="179912"/>
                      <a:pt x="1903980" y="196469"/>
                    </a:cubicBezTo>
                    <a:cubicBezTo>
                      <a:pt x="1895150" y="213025"/>
                      <a:pt x="1875282" y="218544"/>
                      <a:pt x="1858726" y="209714"/>
                    </a:cubicBezTo>
                    <a:cubicBezTo>
                      <a:pt x="1683228" y="115894"/>
                      <a:pt x="1484552" y="66225"/>
                      <a:pt x="1284772" y="66225"/>
                    </a:cubicBezTo>
                    <a:cubicBezTo>
                      <a:pt x="613688" y="66225"/>
                      <a:pt x="66225" y="613688"/>
                      <a:pt x="66225" y="1285876"/>
                    </a:cubicBezTo>
                    <a:cubicBezTo>
                      <a:pt x="66225" y="1505524"/>
                      <a:pt x="124724" y="1720756"/>
                      <a:pt x="236204" y="1908395"/>
                    </a:cubicBezTo>
                    <a:cubicBezTo>
                      <a:pt x="245034" y="1923847"/>
                      <a:pt x="240619" y="1944819"/>
                      <a:pt x="225166" y="1953649"/>
                    </a:cubicBezTo>
                    <a:cubicBezTo>
                      <a:pt x="219647" y="1956960"/>
                      <a:pt x="214129" y="1958064"/>
                      <a:pt x="208610" y="195806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49" name="图形 5"/>
              <p:cNvSpPr/>
              <p:nvPr>
                <p:custDataLst>
                  <p:tags r:id="rId18"/>
                </p:custDataLst>
              </p:nvPr>
            </p:nvSpPr>
            <p:spPr>
              <a:xfrm>
                <a:off x="8833" y="4350"/>
                <a:ext cx="2793" cy="3078"/>
              </a:xfrm>
              <a:custGeom>
                <a:avLst/>
                <a:gdLst>
                  <a:gd name="connsiteX0" fmla="*/ 487864 w 1773741"/>
                  <a:gd name="connsiteY0" fmla="*/ 1954794 h 1954793"/>
                  <a:gd name="connsiteX1" fmla="*/ 20975 w 1773741"/>
                  <a:gd name="connsiteY1" fmla="*/ 1867597 h 1954793"/>
                  <a:gd name="connsiteX2" fmla="*/ 2212 w 1773741"/>
                  <a:gd name="connsiteY2" fmla="*/ 1824551 h 1954793"/>
                  <a:gd name="connsiteX3" fmla="*/ 45258 w 1773741"/>
                  <a:gd name="connsiteY3" fmla="*/ 1805787 h 1954793"/>
                  <a:gd name="connsiteX4" fmla="*/ 487864 w 1773741"/>
                  <a:gd name="connsiteY4" fmla="*/ 1888569 h 1954793"/>
                  <a:gd name="connsiteX5" fmla="*/ 1707515 w 1773741"/>
                  <a:gd name="connsiteY5" fmla="*/ 668918 h 1954793"/>
                  <a:gd name="connsiteX6" fmla="*/ 1538640 w 1773741"/>
                  <a:gd name="connsiteY6" fmla="*/ 49711 h 1954793"/>
                  <a:gd name="connsiteX7" fmla="*/ 1550782 w 1773741"/>
                  <a:gd name="connsiteY7" fmla="*/ 4457 h 1954793"/>
                  <a:gd name="connsiteX8" fmla="*/ 1596036 w 1773741"/>
                  <a:gd name="connsiteY8" fmla="*/ 16598 h 1954793"/>
                  <a:gd name="connsiteX9" fmla="*/ 1773740 w 1773741"/>
                  <a:gd name="connsiteY9" fmla="*/ 668918 h 1954793"/>
                  <a:gd name="connsiteX10" fmla="*/ 487864 w 1773741"/>
                  <a:gd name="connsiteY10" fmla="*/ 1954794 h 195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3741" h="1954793">
                    <a:moveTo>
                      <a:pt x="487864" y="1954794"/>
                    </a:moveTo>
                    <a:cubicBezTo>
                      <a:pt x="326716" y="1954794"/>
                      <a:pt x="169983" y="1924993"/>
                      <a:pt x="20975" y="1867597"/>
                    </a:cubicBezTo>
                    <a:cubicBezTo>
                      <a:pt x="4419" y="1860975"/>
                      <a:pt x="-4411" y="1842211"/>
                      <a:pt x="2212" y="1824551"/>
                    </a:cubicBezTo>
                    <a:cubicBezTo>
                      <a:pt x="8834" y="1807994"/>
                      <a:pt x="27598" y="1799165"/>
                      <a:pt x="45258" y="1805787"/>
                    </a:cubicBezTo>
                    <a:cubicBezTo>
                      <a:pt x="186539" y="1860975"/>
                      <a:pt x="335546" y="1888569"/>
                      <a:pt x="487864" y="1888569"/>
                    </a:cubicBezTo>
                    <a:cubicBezTo>
                      <a:pt x="1160052" y="1888569"/>
                      <a:pt x="1707515" y="1341106"/>
                      <a:pt x="1707515" y="668918"/>
                    </a:cubicBezTo>
                    <a:cubicBezTo>
                      <a:pt x="1707515" y="450374"/>
                      <a:pt x="1649016" y="236246"/>
                      <a:pt x="1538640" y="49711"/>
                    </a:cubicBezTo>
                    <a:cubicBezTo>
                      <a:pt x="1529810" y="34258"/>
                      <a:pt x="1534225" y="13287"/>
                      <a:pt x="1550782" y="4457"/>
                    </a:cubicBezTo>
                    <a:cubicBezTo>
                      <a:pt x="1566234" y="-4373"/>
                      <a:pt x="1587206" y="42"/>
                      <a:pt x="1596036" y="16598"/>
                    </a:cubicBezTo>
                    <a:cubicBezTo>
                      <a:pt x="1711930" y="213067"/>
                      <a:pt x="1773740" y="439337"/>
                      <a:pt x="1773740" y="668918"/>
                    </a:cubicBezTo>
                    <a:cubicBezTo>
                      <a:pt x="1774844" y="1377530"/>
                      <a:pt x="1197580" y="1954794"/>
                      <a:pt x="487864" y="1954794"/>
                    </a:cubicBezTo>
                    <a:close/>
                  </a:path>
                </a:pathLst>
              </a:custGeom>
              <a:solidFill>
                <a:srgbClr val="FFCCCC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0" name="图形 5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996" y="4006"/>
                <a:ext cx="424" cy="301"/>
              </a:xfrm>
              <a:custGeom>
                <a:avLst/>
                <a:gdLst>
                  <a:gd name="connsiteX0" fmla="*/ 0 w 269316"/>
                  <a:gd name="connsiteY0" fmla="*/ 129139 h 190949"/>
                  <a:gd name="connsiteX1" fmla="*/ 196469 w 269316"/>
                  <a:gd name="connsiteY1" fmla="*/ 0 h 190949"/>
                  <a:gd name="connsiteX2" fmla="*/ 269316 w 269316"/>
                  <a:gd name="connsiteY2" fmla="*/ 137970 h 190949"/>
                  <a:gd name="connsiteX3" fmla="*/ 26490 w 269316"/>
                  <a:gd name="connsiteY3" fmla="*/ 190950 h 19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316" h="190949">
                    <a:moveTo>
                      <a:pt x="0" y="129139"/>
                    </a:moveTo>
                    <a:lnTo>
                      <a:pt x="196469" y="0"/>
                    </a:lnTo>
                    <a:lnTo>
                      <a:pt x="269316" y="137970"/>
                    </a:lnTo>
                    <a:lnTo>
                      <a:pt x="26490" y="190950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1" name="图形 5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789" y="3648"/>
                <a:ext cx="546" cy="515"/>
              </a:xfrm>
              <a:custGeom>
                <a:avLst/>
                <a:gdLst>
                  <a:gd name="connsiteX0" fmla="*/ 0 w 346579"/>
                  <a:gd name="connsiteY0" fmla="*/ 270420 h 326711"/>
                  <a:gd name="connsiteX1" fmla="*/ 147903 w 346579"/>
                  <a:gd name="connsiteY1" fmla="*/ 0 h 326711"/>
                  <a:gd name="connsiteX2" fmla="*/ 346580 w 346579"/>
                  <a:gd name="connsiteY2" fmla="*/ 133555 h 326711"/>
                  <a:gd name="connsiteX3" fmla="*/ 69537 w 346579"/>
                  <a:gd name="connsiteY3" fmla="*/ 326712 h 32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579" h="326711">
                    <a:moveTo>
                      <a:pt x="0" y="270420"/>
                    </a:moveTo>
                    <a:lnTo>
                      <a:pt x="147903" y="0"/>
                    </a:lnTo>
                    <a:lnTo>
                      <a:pt x="346580" y="133555"/>
                    </a:lnTo>
                    <a:lnTo>
                      <a:pt x="69537" y="326712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2" name="图形 5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631" y="3571"/>
                <a:ext cx="318" cy="396"/>
              </a:xfrm>
              <a:custGeom>
                <a:avLst/>
                <a:gdLst>
                  <a:gd name="connsiteX0" fmla="*/ 0 w 201987"/>
                  <a:gd name="connsiteY0" fmla="*/ 229581 h 251656"/>
                  <a:gd name="connsiteX1" fmla="*/ 43046 w 201987"/>
                  <a:gd name="connsiteY1" fmla="*/ 0 h 251656"/>
                  <a:gd name="connsiteX2" fmla="*/ 201987 w 201987"/>
                  <a:gd name="connsiteY2" fmla="*/ 62914 h 251656"/>
                  <a:gd name="connsiteX3" fmla="*/ 58499 w 201987"/>
                  <a:gd name="connsiteY3" fmla="*/ 251656 h 25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87" h="251656">
                    <a:moveTo>
                      <a:pt x="0" y="229581"/>
                    </a:moveTo>
                    <a:lnTo>
                      <a:pt x="43046" y="0"/>
                    </a:lnTo>
                    <a:lnTo>
                      <a:pt x="201987" y="62914"/>
                    </a:lnTo>
                    <a:lnTo>
                      <a:pt x="58499" y="251656"/>
                    </a:lnTo>
                    <a:close/>
                  </a:path>
                </a:pathLst>
              </a:custGeom>
              <a:solidFill>
                <a:srgbClr val="FFF396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3" name="图形 5"/>
              <p:cNvSpPr/>
              <p:nvPr>
                <p:custDataLst>
                  <p:tags r:id="rId22"/>
                </p:custDataLst>
              </p:nvPr>
            </p:nvSpPr>
            <p:spPr>
              <a:xfrm>
                <a:off x="7943" y="6585"/>
                <a:ext cx="602" cy="515"/>
              </a:xfrm>
              <a:custGeom>
                <a:avLst/>
                <a:gdLst>
                  <a:gd name="connsiteX0" fmla="*/ 382098 w 382097"/>
                  <a:gd name="connsiteY0" fmla="*/ 326750 h 326749"/>
                  <a:gd name="connsiteX1" fmla="*/ 3509 w 382097"/>
                  <a:gd name="connsiteY1" fmla="*/ 135800 h 326749"/>
                  <a:gd name="connsiteX2" fmla="*/ 130441 w 382097"/>
                  <a:gd name="connsiteY2" fmla="*/ 68470 h 326749"/>
                  <a:gd name="connsiteX3" fmla="*/ 172384 w 382097"/>
                  <a:gd name="connsiteY3" fmla="*/ 5556 h 326749"/>
                  <a:gd name="connsiteX4" fmla="*/ 283863 w 382097"/>
                  <a:gd name="connsiteY4" fmla="*/ 80612 h 326749"/>
                  <a:gd name="connsiteX5" fmla="*/ 382098 w 382097"/>
                  <a:gd name="connsiteY5" fmla="*/ 326750 h 32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097" h="326749">
                    <a:moveTo>
                      <a:pt x="382098" y="326750"/>
                    </a:moveTo>
                    <a:cubicBezTo>
                      <a:pt x="382098" y="326750"/>
                      <a:pt x="52074" y="305778"/>
                      <a:pt x="3509" y="135800"/>
                    </a:cubicBezTo>
                    <a:cubicBezTo>
                      <a:pt x="-20773" y="50810"/>
                      <a:pt x="87395" y="2245"/>
                      <a:pt x="130441" y="68470"/>
                    </a:cubicBezTo>
                    <a:cubicBezTo>
                      <a:pt x="130441" y="68470"/>
                      <a:pt x="133752" y="23217"/>
                      <a:pt x="172384" y="5556"/>
                    </a:cubicBezTo>
                    <a:cubicBezTo>
                      <a:pt x="212119" y="-12104"/>
                      <a:pt x="291590" y="12179"/>
                      <a:pt x="283863" y="80612"/>
                    </a:cubicBezTo>
                    <a:cubicBezTo>
                      <a:pt x="265099" y="242864"/>
                      <a:pt x="382098" y="326750"/>
                      <a:pt x="382098" y="326750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  <p:sp>
            <p:nvSpPr>
              <p:cNvPr id="54" name="图形 5"/>
              <p:cNvSpPr/>
              <p:nvPr>
                <p:custDataLst>
                  <p:tags r:id="rId23"/>
                </p:custDataLst>
              </p:nvPr>
            </p:nvSpPr>
            <p:spPr>
              <a:xfrm>
                <a:off x="8583" y="6973"/>
                <a:ext cx="139" cy="155"/>
              </a:xfrm>
              <a:custGeom>
                <a:avLst/>
                <a:gdLst>
                  <a:gd name="connsiteX0" fmla="*/ 88328 w 88328"/>
                  <a:gd name="connsiteY0" fmla="*/ 98514 h 98514"/>
                  <a:gd name="connsiteX1" fmla="*/ 28 w 88328"/>
                  <a:gd name="connsiteY1" fmla="*/ 24562 h 98514"/>
                  <a:gd name="connsiteX2" fmla="*/ 37556 w 88328"/>
                  <a:gd name="connsiteY2" fmla="*/ 14629 h 98514"/>
                  <a:gd name="connsiteX3" fmla="*/ 53008 w 88328"/>
                  <a:gd name="connsiteY3" fmla="*/ 280 h 98514"/>
                  <a:gd name="connsiteX4" fmla="*/ 77291 w 88328"/>
                  <a:gd name="connsiteY4" fmla="*/ 26770 h 98514"/>
                  <a:gd name="connsiteX5" fmla="*/ 88328 w 88328"/>
                  <a:gd name="connsiteY5" fmla="*/ 98514 h 9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328" h="98514">
                    <a:moveTo>
                      <a:pt x="88328" y="98514"/>
                    </a:moveTo>
                    <a:cubicBezTo>
                      <a:pt x="88328" y="98514"/>
                      <a:pt x="2235" y="72024"/>
                      <a:pt x="28" y="24562"/>
                    </a:cubicBezTo>
                    <a:cubicBezTo>
                      <a:pt x="-1076" y="280"/>
                      <a:pt x="30933" y="-5239"/>
                      <a:pt x="37556" y="14629"/>
                    </a:cubicBezTo>
                    <a:cubicBezTo>
                      <a:pt x="37556" y="14629"/>
                      <a:pt x="40867" y="2487"/>
                      <a:pt x="53008" y="280"/>
                    </a:cubicBezTo>
                    <a:cubicBezTo>
                      <a:pt x="64046" y="-1928"/>
                      <a:pt x="83913" y="9110"/>
                      <a:pt x="77291" y="26770"/>
                    </a:cubicBezTo>
                    <a:cubicBezTo>
                      <a:pt x="62942" y="69817"/>
                      <a:pt x="88328" y="98514"/>
                      <a:pt x="88328" y="98514"/>
                    </a:cubicBezTo>
                    <a:close/>
                  </a:path>
                </a:pathLst>
              </a:custGeom>
              <a:solidFill>
                <a:srgbClr val="B3E8E4"/>
              </a:solidFill>
              <a:ln w="275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/>
              </a:p>
            </p:txBody>
          </p:sp>
        </p:grpSp>
        <p:sp>
          <p:nvSpPr>
            <p:cNvPr id="56" name="文本框 55"/>
            <p:cNvSpPr txBox="1"/>
            <p:nvPr>
              <p:custDataLst>
                <p:tags r:id="rId24"/>
              </p:custDataLst>
            </p:nvPr>
          </p:nvSpPr>
          <p:spPr>
            <a:xfrm>
              <a:off x="2579" y="7456"/>
              <a:ext cx="1014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 noProof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sym typeface="Times New Roman" panose="02020603050405020304" pitchFamily="18" charset="0"/>
                </a:rPr>
                <a:t>法</a:t>
              </a:r>
              <a:endParaRPr lang="zh-CN" altLang="en-US" sz="2800" b="1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25"/>
              </p:custDataLst>
            </p:nvPr>
          </p:nvSpPr>
          <p:spPr>
            <a:xfrm>
              <a:off x="1624" y="7324"/>
              <a:ext cx="99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 noProof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sym typeface="Times New Roman" panose="02020603050405020304" pitchFamily="18" charset="0"/>
                </a:rPr>
                <a:t>方</a:t>
              </a:r>
              <a:endParaRPr lang="zh-CN" altLang="en-US" sz="2800" b="1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1" name="Rectangle 5"/>
          <p:cNvSpPr/>
          <p:nvPr/>
        </p:nvSpPr>
        <p:spPr>
          <a:xfrm>
            <a:off x="355283" y="801053"/>
            <a:ext cx="4941887" cy="267525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先把右图中的线段比例尺改写成数值比例尺，再用直尺量出图中河西村与汽车站之间的距离，并计算出两地的实际距离大约是多少。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81325" y="25781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P52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下面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altLang="zh-CN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53107" r="1820" b="2066"/>
          <a:stretch>
            <a:fillRect/>
          </a:stretch>
        </p:blipFill>
        <p:spPr>
          <a:xfrm>
            <a:off x="5333365" y="894080"/>
            <a:ext cx="3537585" cy="270891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56565" y="3789680"/>
            <a:ext cx="52209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（自己动手量一量，算一算。）</a:t>
            </a:r>
            <a:endParaRPr lang="zh-CN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1"/>
          <p:cNvSpPr txBox="1"/>
          <p:nvPr/>
        </p:nvSpPr>
        <p:spPr>
          <a:xfrm>
            <a:off x="266700" y="514350"/>
            <a:ext cx="8612188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在一幅比例尺是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5000000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的地图上，量得两个城市的图上距离是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，这两个城市之间的实际距离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是多少？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文本框 3"/>
          <p:cNvSpPr txBox="1"/>
          <p:nvPr/>
        </p:nvSpPr>
        <p:spPr>
          <a:xfrm>
            <a:off x="3011170" y="2534920"/>
            <a:ext cx="330009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5000000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6" name="文本框 4"/>
          <p:cNvSpPr txBox="1"/>
          <p:nvPr/>
        </p:nvSpPr>
        <p:spPr>
          <a:xfrm>
            <a:off x="3813810" y="3032760"/>
            <a:ext cx="21405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17000000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7" name="文本框 5"/>
          <p:cNvSpPr txBox="1"/>
          <p:nvPr/>
        </p:nvSpPr>
        <p:spPr>
          <a:xfrm>
            <a:off x="2743200" y="3564255"/>
            <a:ext cx="344360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17000000cm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170km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07665" y="14478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P55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T5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2"/>
          <p:cNvSpPr txBox="1"/>
          <p:nvPr/>
        </p:nvSpPr>
        <p:spPr>
          <a:xfrm>
            <a:off x="1212215" y="2038350"/>
            <a:ext cx="718248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解：设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这两个城市之间的实际距离是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1274128" y="4172115"/>
            <a:ext cx="7178675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这两个城市之间的实际距离是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170km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2535" grpId="0"/>
      <p:bldP spid="22536" grpId="0"/>
      <p:bldP spid="225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pitchFamily="2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097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68.xml><?xml version="1.0" encoding="utf-8"?>
<p:tagLst xmlns:p="http://schemas.openxmlformats.org/presentationml/2006/main">
  <p:tag name="KSO_WPP_MARK_KEY" val="e25d0efe-7b5c-4173-a522-3348e3a8e105"/>
  <p:tag name="COMMONDATA" val="eyJoZGlkIjoiMDY0ZGEzYTU4MWMxZTY0OWY1ZTU2MGQ4YjBhZTJjYTIifQ=="/>
  <p:tag name="commondata" val="eyJoZGlkIjoiMGIwODFkOTgzNTQzYjU1NzhjOTQ2MTRiZjFlNDExYTM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WPS 演示</Application>
  <PresentationFormat>在屏幕上显示</PresentationFormat>
  <Paragraphs>151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黑体</vt:lpstr>
      <vt:lpstr>Times New Roman</vt:lpstr>
      <vt:lpstr>楷体</vt:lpstr>
      <vt:lpstr>等线</vt:lpstr>
      <vt:lpstr>微软雅黑</vt:lpstr>
      <vt:lpstr>Arial Unicode MS</vt:lpstr>
      <vt:lpstr>Calibri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嘉懿</cp:lastModifiedBy>
  <cp:revision>269</cp:revision>
  <dcterms:created xsi:type="dcterms:W3CDTF">2015-05-29T07:51:00Z</dcterms:created>
  <dcterms:modified xsi:type="dcterms:W3CDTF">2025-03-26T01:49:41Z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2052-12.1.0.20305</vt:lpwstr>
  </property>
  <property fmtid="{D5CDD505-2E9C-101B-9397-08002B2CF9AE}" pid="4" name="ICV">
    <vt:lpwstr>5FDC9762294544E4A3CB0CB86844F789</vt:lpwstr>
  </property>
</Properties>
</file>