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45" r:id="rId3"/>
    <p:sldId id="510" r:id="rId4"/>
    <p:sldId id="590" r:id="rId5"/>
    <p:sldId id="514" r:id="rId6"/>
    <p:sldId id="515" r:id="rId7"/>
    <p:sldId id="519" r:id="rId8"/>
    <p:sldId id="527" r:id="rId9"/>
    <p:sldId id="579" r:id="rId10"/>
    <p:sldId id="580" r:id="rId11"/>
    <p:sldId id="581" r:id="rId12"/>
    <p:sldId id="586" r:id="rId13"/>
    <p:sldId id="533" r:id="rId1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1" Type="http://schemas.openxmlformats.org/officeDocument/2006/relationships/image" Target="../media/image22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4" Type="http://schemas.openxmlformats.org/officeDocument/2006/relationships/vmlDrawing" Target="../drawings/vmlDrawing2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2.wmf"/><Relationship Id="rId21" Type="http://schemas.openxmlformats.org/officeDocument/2006/relationships/oleObject" Target="../embeddings/oleObject13.bin"/><Relationship Id="rId20" Type="http://schemas.openxmlformats.org/officeDocument/2006/relationships/image" Target="../media/image21.wmf"/><Relationship Id="rId2" Type="http://schemas.openxmlformats.org/officeDocument/2006/relationships/image" Target="../media/image12.wmf"/><Relationship Id="rId19" Type="http://schemas.openxmlformats.org/officeDocument/2006/relationships/oleObject" Target="../embeddings/oleObject12.bin"/><Relationship Id="rId18" Type="http://schemas.openxmlformats.org/officeDocument/2006/relationships/image" Target="../media/image20.wmf"/><Relationship Id="rId17" Type="http://schemas.openxmlformats.org/officeDocument/2006/relationships/oleObject" Target="../embeddings/oleObject11.bin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3.wmf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30.wmf"/><Relationship Id="rId15" Type="http://schemas.openxmlformats.org/officeDocument/2006/relationships/oleObject" Target="../embeddings/oleObject21.bin"/><Relationship Id="rId14" Type="http://schemas.openxmlformats.org/officeDocument/2006/relationships/image" Target="../media/image29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1" Type="http://schemas.openxmlformats.org/officeDocument/2006/relationships/oleObject" Target="../embeddings/oleObject14.bin"/></Relationships>
</file>