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D6BC"/>
    <a:srgbClr val="2879F0"/>
    <a:srgbClr val="F25C7C"/>
    <a:srgbClr val="F3994F"/>
    <a:srgbClr val="F3F666"/>
    <a:srgbClr val="52EC6F"/>
    <a:srgbClr val="F26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18" autoAdjust="0"/>
  </p:normalViewPr>
  <p:slideViewPr>
    <p:cSldViewPr snapToGrid="0">
      <p:cViewPr varScale="1">
        <p:scale>
          <a:sx n="114" d="100"/>
          <a:sy n="114" d="100"/>
        </p:scale>
        <p:origin x="595" y="82"/>
      </p:cViewPr>
      <p:guideLst>
        <p:guide orient="horz" pos="1620"/>
        <p:guide pos="2880"/>
        <p:guide pos="725"/>
        <p:guide orient="horz" pos="9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529</Words>
  <Application>Microsoft Office PowerPoint</Application>
  <PresentationFormat>全屏显示(16:9)</PresentationFormat>
  <Paragraphs>111</Paragraphs>
  <Slides>17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楷体</vt:lpstr>
      <vt:lpstr>宋体</vt:lpstr>
      <vt:lpstr>幼圆</vt:lpstr>
      <vt:lpstr>Arial</vt:lpstr>
      <vt:lpstr>Times New Roman</vt:lpstr>
      <vt:lpstr>4_Office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223</cp:revision>
  <dcterms:created xsi:type="dcterms:W3CDTF">2017-09-12T01:24:55Z</dcterms:created>
  <dcterms:modified xsi:type="dcterms:W3CDTF">2023-02-12T15:44:04Z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