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81" r:id="rId3"/>
    <p:sldId id="408" r:id="rId4"/>
    <p:sldId id="422" r:id="rId6"/>
    <p:sldId id="409" r:id="rId7"/>
    <p:sldId id="410" r:id="rId8"/>
    <p:sldId id="411" r:id="rId9"/>
    <p:sldId id="413" r:id="rId10"/>
    <p:sldId id="437" r:id="rId11"/>
    <p:sldId id="438" r:id="rId12"/>
    <p:sldId id="414" r:id="rId13"/>
    <p:sldId id="415" r:id="rId14"/>
    <p:sldId id="417" r:id="rId15"/>
    <p:sldId id="446" r:id="rId16"/>
    <p:sldId id="435" r:id="rId17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