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FE"/>
    <a:srgbClr val="D9EDF3"/>
    <a:srgbClr val="F7E8FB"/>
    <a:srgbClr val="91C7E7"/>
    <a:srgbClr val="B7E9FF"/>
    <a:srgbClr val="0066FF"/>
    <a:srgbClr val="93E3FF"/>
    <a:srgbClr val="E6F5D8"/>
    <a:srgbClr val="3399FF"/>
    <a:srgbClr val="E7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3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4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Pages>0</Pages>
  <Words>970</Words>
  <Characters>0</Characters>
  <Application>Microsoft Office PowerPoint</Application>
  <DocSecurity>0</DocSecurity>
  <PresentationFormat>全屏显示(16:9)</PresentationFormat>
  <Lines>0</Lines>
  <Paragraphs>97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Arial</vt:lpstr>
      <vt:lpstr>楷体</vt:lpstr>
      <vt:lpstr>宋体</vt:lpstr>
      <vt:lpstr>等线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383</cp:revision>
  <dcterms:created xsi:type="dcterms:W3CDTF">2016-01-14T07:05:12Z</dcterms:created>
  <dcterms:modified xsi:type="dcterms:W3CDTF">2023-02-11T16:56:13Z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