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1" r:id="rId3"/>
    <p:sldId id="542" r:id="rId4"/>
    <p:sldId id="527" r:id="rId5"/>
    <p:sldId id="599" r:id="rId6"/>
    <p:sldId id="525" r:id="rId7"/>
    <p:sldId id="600" r:id="rId8"/>
    <p:sldId id="598" r:id="rId9"/>
    <p:sldId id="603" r:id="rId10"/>
    <p:sldId id="604" r:id="rId11"/>
    <p:sldId id="482" r:id="rId12"/>
    <p:sldId id="441" r:id="rId13"/>
    <p:sldId id="453" r:id="rId14"/>
    <p:sldId id="605" r:id="rId15"/>
    <p:sldId id="606" r:id="rId16"/>
    <p:sldId id="607" r:id="rId17"/>
    <p:sldId id="608" r:id="rId18"/>
    <p:sldId id="609" r:id="rId19"/>
    <p:sldId id="617" r:id="rId20"/>
    <p:sldId id="419" r:id="rId21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image" Target="../media/image2.tiff"/></Relationships>
</file>