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6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7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8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9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10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11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12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13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14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19"/>
  </p:notesMasterIdLst>
  <p:sldIdLst>
    <p:sldId id="379" r:id="rId2"/>
    <p:sldId id="322" r:id="rId3"/>
    <p:sldId id="348" r:id="rId4"/>
    <p:sldId id="349" r:id="rId5"/>
    <p:sldId id="350" r:id="rId6"/>
    <p:sldId id="351" r:id="rId7"/>
    <p:sldId id="352" r:id="rId8"/>
    <p:sldId id="354" r:id="rId9"/>
    <p:sldId id="369" r:id="rId10"/>
    <p:sldId id="368" r:id="rId11"/>
    <p:sldId id="358" r:id="rId12"/>
    <p:sldId id="372" r:id="rId13"/>
    <p:sldId id="373" r:id="rId14"/>
    <p:sldId id="360" r:id="rId15"/>
    <p:sldId id="413" r:id="rId16"/>
    <p:sldId id="392" r:id="rId17"/>
    <p:sldId id="393" r:id="rId18"/>
  </p:sldIdLst>
  <p:sldSz cx="9144000" cy="5143500" type="screen16x9"/>
  <p:notesSz cx="6858000" cy="914400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ulim" panose="020B0600000101010101" pitchFamily="34" charset="-127"/>
        <a:ea typeface="Gulim" panose="020B0600000101010101" pitchFamily="34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ulim" panose="020B0600000101010101" pitchFamily="34" charset="-127"/>
        <a:ea typeface="Gulim" panose="020B0600000101010101" pitchFamily="34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ulim" panose="020B0600000101010101" pitchFamily="34" charset="-127"/>
        <a:ea typeface="Gulim" panose="020B0600000101010101" pitchFamily="34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ulim" panose="020B0600000101010101" pitchFamily="34" charset="-127"/>
        <a:ea typeface="Gulim" panose="020B0600000101010101" pitchFamily="34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ulim" panose="020B0600000101010101" pitchFamily="34" charset="-127"/>
        <a:ea typeface="Gulim" panose="020B0600000101010101" pitchFamily="34" charset="-127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ulim" panose="020B0600000101010101" pitchFamily="34" charset="-127"/>
        <a:ea typeface="Gulim" panose="020B0600000101010101" pitchFamily="34" charset="-127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ulim" panose="020B0600000101010101" pitchFamily="34" charset="-127"/>
        <a:ea typeface="Gulim" panose="020B0600000101010101" pitchFamily="34" charset="-127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ulim" panose="020B0600000101010101" pitchFamily="34" charset="-127"/>
        <a:ea typeface="Gulim" panose="020B0600000101010101" pitchFamily="34" charset="-127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ulim" panose="020B0600000101010101" pitchFamily="34" charset="-127"/>
        <a:ea typeface="Gulim" panose="020B0600000101010101" pitchFamily="34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10">
          <p15:clr>
            <a:srgbClr val="A4A3A4"/>
          </p15:clr>
        </p15:guide>
        <p15:guide id="2" pos="284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00CCFF"/>
    <a:srgbClr val="FFCC99"/>
    <a:srgbClr val="FF00FF"/>
    <a:srgbClr val="000000"/>
    <a:srgbClr val="FFCC66"/>
    <a:srgbClr val="CCFF99"/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98" autoAdjust="0"/>
    <p:restoredTop sz="80656" autoAdjust="0"/>
  </p:normalViewPr>
  <p:slideViewPr>
    <p:cSldViewPr>
      <p:cViewPr varScale="1">
        <p:scale>
          <a:sx n="149" d="100"/>
          <a:sy n="149" d="100"/>
        </p:scale>
        <p:origin x="702" y="108"/>
      </p:cViewPr>
      <p:guideLst>
        <p:guide orient="horz" pos="1610"/>
        <p:guide pos="284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6" Type="http://schemas.openxmlformats.org/officeDocument/2006/relationships/image" Target="../media/image19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55.wmf"/><Relationship Id="rId1" Type="http://schemas.openxmlformats.org/officeDocument/2006/relationships/image" Target="../media/image54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2" Type="http://schemas.openxmlformats.org/officeDocument/2006/relationships/image" Target="../media/image59.wmf"/><Relationship Id="rId1" Type="http://schemas.openxmlformats.org/officeDocument/2006/relationships/image" Target="../media/image58.wmf"/><Relationship Id="rId4" Type="http://schemas.openxmlformats.org/officeDocument/2006/relationships/image" Target="../media/image6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6" Type="http://schemas.openxmlformats.org/officeDocument/2006/relationships/image" Target="../media/image26.wmf"/><Relationship Id="rId5" Type="http://schemas.openxmlformats.org/officeDocument/2006/relationships/image" Target="../media/image25.wmf"/><Relationship Id="rId4" Type="http://schemas.openxmlformats.org/officeDocument/2006/relationships/image" Target="../media/image2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Relationship Id="rId4" Type="http://schemas.openxmlformats.org/officeDocument/2006/relationships/image" Target="../media/image30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29.wmf"/><Relationship Id="rId4" Type="http://schemas.openxmlformats.org/officeDocument/2006/relationships/image" Target="../media/image34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29.wmf"/><Relationship Id="rId1" Type="http://schemas.openxmlformats.org/officeDocument/2006/relationships/image" Target="../media/image37.wmf"/><Relationship Id="rId4" Type="http://schemas.openxmlformats.org/officeDocument/2006/relationships/image" Target="../media/image35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Relationship Id="rId4" Type="http://schemas.openxmlformats.org/officeDocument/2006/relationships/image" Target="../media/image42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Relationship Id="rId5" Type="http://schemas.openxmlformats.org/officeDocument/2006/relationships/image" Target="../media/image47.wmf"/><Relationship Id="rId4" Type="http://schemas.openxmlformats.org/officeDocument/2006/relationships/image" Target="../media/image46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9.wmf"/><Relationship Id="rId1" Type="http://schemas.openxmlformats.org/officeDocument/2006/relationships/image" Target="../media/image48.wmf"/><Relationship Id="rId6" Type="http://schemas.openxmlformats.org/officeDocument/2006/relationships/image" Target="../media/image53.wmf"/><Relationship Id="rId5" Type="http://schemas.openxmlformats.org/officeDocument/2006/relationships/image" Target="../media/image52.wmf"/><Relationship Id="rId4" Type="http://schemas.openxmlformats.org/officeDocument/2006/relationships/image" Target="../media/image5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6354EAE1-3E11-4C12-A2B9-DF5AEF42399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latinLnBrk="1" hangingPunct="1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05D1B70-F8E8-4074-987D-6BD02B25DE8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latinLnBrk="1" hangingPunct="1">
              <a:defRPr sz="1200"/>
            </a:lvl1pPr>
          </a:lstStyle>
          <a:p>
            <a:pPr>
              <a:defRPr/>
            </a:pPr>
            <a:fld id="{15FCC564-194E-48E8-9A7F-B904272E20FC}" type="datetimeFigureOut">
              <a:rPr lang="zh-CN" altLang="en-US"/>
              <a:pPr>
                <a:defRPr/>
              </a:pPr>
              <a:t>2023/6/6</a:t>
            </a:fld>
            <a:endParaRPr lang="zh-CN" altLang="en-US"/>
          </a:p>
        </p:txBody>
      </p:sp>
      <p:sp>
        <p:nvSpPr>
          <p:cNvPr id="4" name="幻灯片图像占位符 3">
            <a:extLst>
              <a:ext uri="{FF2B5EF4-FFF2-40B4-BE49-F238E27FC236}">
                <a16:creationId xmlns:a16="http://schemas.microsoft.com/office/drawing/2014/main" id="{2093091C-F120-4DE6-9DE8-73C7565AB94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>
            <a:extLst>
              <a:ext uri="{FF2B5EF4-FFF2-40B4-BE49-F238E27FC236}">
                <a16:creationId xmlns:a16="http://schemas.microsoft.com/office/drawing/2014/main" id="{D80B54EE-4647-4ABC-8D51-B51DF33960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AE83B36-3871-429E-8291-81D26FB947D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latinLnBrk="1" hangingPunct="1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28C5A4E-86DC-49F4-A144-DE9563FCAC0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200"/>
            </a:lvl1pPr>
          </a:lstStyle>
          <a:p>
            <a:pPr>
              <a:defRPr/>
            </a:pPr>
            <a:fld id="{36F8443B-5DB9-403B-A4C8-92570464A0C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algun Gothic" panose="020B0503020000020004" charset="-127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algun Gothic" panose="020B0503020000020004" charset="-127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algun Gothic" panose="020B0503020000020004" charset="-127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algun Gothic" panose="020B0503020000020004" charset="-127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algun Gothic" panose="020B0503020000020004" charset="-127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幻灯片图像占位符 1">
            <a:extLst>
              <a:ext uri="{FF2B5EF4-FFF2-40B4-BE49-F238E27FC236}">
                <a16:creationId xmlns:a16="http://schemas.microsoft.com/office/drawing/2014/main" id="{F106F22E-866C-42CD-818A-E8F61B3F646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备注占位符 2">
            <a:extLst>
              <a:ext uri="{FF2B5EF4-FFF2-40B4-BE49-F238E27FC236}">
                <a16:creationId xmlns:a16="http://schemas.microsoft.com/office/drawing/2014/main" id="{EEA673E1-2D4D-4EE7-8C91-D8E4AE7678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ea typeface="Malgun Gothic" panose="020B0503020000020004" pitchFamily="34" charset="-127"/>
            </a:endParaRPr>
          </a:p>
        </p:txBody>
      </p:sp>
      <p:sp>
        <p:nvSpPr>
          <p:cNvPr id="7172" name="灯片编号占位符 3">
            <a:extLst>
              <a:ext uri="{FF2B5EF4-FFF2-40B4-BE49-F238E27FC236}">
                <a16:creationId xmlns:a16="http://schemas.microsoft.com/office/drawing/2014/main" id="{1BFBF5CE-B6F8-4F7D-A38F-D3012EF7538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fld id="{5103BC78-2BF7-4858-A3CF-907517C5E442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幻灯片图像占位符 1">
            <a:extLst>
              <a:ext uri="{FF2B5EF4-FFF2-40B4-BE49-F238E27FC236}">
                <a16:creationId xmlns:a16="http://schemas.microsoft.com/office/drawing/2014/main" id="{DDD5115B-5151-4041-A59B-E7AEDF0E3CF7}"/>
              </a:ext>
            </a:extLst>
          </p:cNvPr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备注占位符 2">
            <a:extLst>
              <a:ext uri="{FF2B5EF4-FFF2-40B4-BE49-F238E27FC236}">
                <a16:creationId xmlns:a16="http://schemas.microsoft.com/office/drawing/2014/main" id="{C21CC942-0E35-43F7-89F8-7F87CC392C2D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ea typeface="Malgun Gothic" panose="020B0503020000020004" pitchFamily="34" charset="-127"/>
            </a:endParaRPr>
          </a:p>
        </p:txBody>
      </p:sp>
      <p:sp>
        <p:nvSpPr>
          <p:cNvPr id="25604" name="灯片编号占位符 3">
            <a:extLst>
              <a:ext uri="{FF2B5EF4-FFF2-40B4-BE49-F238E27FC236}">
                <a16:creationId xmlns:a16="http://schemas.microsoft.com/office/drawing/2014/main" id="{15A2B58B-65FC-4623-8465-472F75EC019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fld id="{1CB4DAA9-9304-4243-9D98-CDFE07317A06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幻灯片图像占位符 1">
            <a:extLst>
              <a:ext uri="{FF2B5EF4-FFF2-40B4-BE49-F238E27FC236}">
                <a16:creationId xmlns:a16="http://schemas.microsoft.com/office/drawing/2014/main" id="{C3EDB13C-0A6C-46CC-9597-B6DC28EF5889}"/>
              </a:ext>
            </a:extLst>
          </p:cNvPr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备注占位符 2">
            <a:extLst>
              <a:ext uri="{FF2B5EF4-FFF2-40B4-BE49-F238E27FC236}">
                <a16:creationId xmlns:a16="http://schemas.microsoft.com/office/drawing/2014/main" id="{30C7C21A-FB8C-4DA6-8078-80C1D77BFCEF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ea typeface="Malgun Gothic" panose="020B0503020000020004" pitchFamily="34" charset="-127"/>
            </a:endParaRPr>
          </a:p>
        </p:txBody>
      </p:sp>
      <p:sp>
        <p:nvSpPr>
          <p:cNvPr id="27652" name="灯片编号占位符 3">
            <a:extLst>
              <a:ext uri="{FF2B5EF4-FFF2-40B4-BE49-F238E27FC236}">
                <a16:creationId xmlns:a16="http://schemas.microsoft.com/office/drawing/2014/main" id="{5EFEEBEE-ABBE-4D66-98B1-D92C7E5F22C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fld id="{68616F07-9ADB-4CA5-B540-F3CBED6749B9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幻灯片图像占位符 1">
            <a:extLst>
              <a:ext uri="{FF2B5EF4-FFF2-40B4-BE49-F238E27FC236}">
                <a16:creationId xmlns:a16="http://schemas.microsoft.com/office/drawing/2014/main" id="{66EBF16D-0C57-4D7D-821D-789DEB01FA7E}"/>
              </a:ext>
            </a:extLst>
          </p:cNvPr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备注占位符 2">
            <a:extLst>
              <a:ext uri="{FF2B5EF4-FFF2-40B4-BE49-F238E27FC236}">
                <a16:creationId xmlns:a16="http://schemas.microsoft.com/office/drawing/2014/main" id="{08014F3D-564B-407F-9B75-0D32E386467C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ea typeface="Malgun Gothic" panose="020B0503020000020004" pitchFamily="34" charset="-127"/>
            </a:endParaRPr>
          </a:p>
        </p:txBody>
      </p:sp>
      <p:sp>
        <p:nvSpPr>
          <p:cNvPr id="29700" name="灯片编号占位符 3">
            <a:extLst>
              <a:ext uri="{FF2B5EF4-FFF2-40B4-BE49-F238E27FC236}">
                <a16:creationId xmlns:a16="http://schemas.microsoft.com/office/drawing/2014/main" id="{C676DD98-8DBB-40E8-B34A-7219F951E9F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fld id="{0F299407-5E25-40CE-B974-1F89681D095F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>
            <a:extLst>
              <a:ext uri="{FF2B5EF4-FFF2-40B4-BE49-F238E27FC236}">
                <a16:creationId xmlns:a16="http://schemas.microsoft.com/office/drawing/2014/main" id="{8D9C600D-0B1A-487F-9437-3C5D77FBEC9F}"/>
              </a:ext>
            </a:extLst>
          </p:cNvPr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备注占位符 2">
            <a:extLst>
              <a:ext uri="{FF2B5EF4-FFF2-40B4-BE49-F238E27FC236}">
                <a16:creationId xmlns:a16="http://schemas.microsoft.com/office/drawing/2014/main" id="{F4F9FFD6-42ED-4684-80FE-AA134A1CB73D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ea typeface="Malgun Gothic" panose="020B0503020000020004" pitchFamily="34" charset="-127"/>
            </a:endParaRPr>
          </a:p>
        </p:txBody>
      </p:sp>
      <p:sp>
        <p:nvSpPr>
          <p:cNvPr id="31748" name="灯片编号占位符 3">
            <a:extLst>
              <a:ext uri="{FF2B5EF4-FFF2-40B4-BE49-F238E27FC236}">
                <a16:creationId xmlns:a16="http://schemas.microsoft.com/office/drawing/2014/main" id="{71AA4631-D4B2-4B94-BCF0-6A48F9FFE03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fld id="{2B8CE9BC-307A-41DF-8013-C4B9074FBF19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幻灯片图像占位符 1">
            <a:extLst>
              <a:ext uri="{FF2B5EF4-FFF2-40B4-BE49-F238E27FC236}">
                <a16:creationId xmlns:a16="http://schemas.microsoft.com/office/drawing/2014/main" id="{47BAC52C-CD70-4952-B38E-46593A8EC28D}"/>
              </a:ext>
            </a:extLst>
          </p:cNvPr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备注占位符 2">
            <a:extLst>
              <a:ext uri="{FF2B5EF4-FFF2-40B4-BE49-F238E27FC236}">
                <a16:creationId xmlns:a16="http://schemas.microsoft.com/office/drawing/2014/main" id="{E974D1A0-1276-47C4-BCAD-000B3F5691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zh-CN">
              <a:ea typeface="Malgun Gothic" panose="020B0503020000020004" pitchFamily="34" charset="-127"/>
            </a:endParaRPr>
          </a:p>
        </p:txBody>
      </p:sp>
      <p:sp>
        <p:nvSpPr>
          <p:cNvPr id="33796" name="灯片编号占位符 3">
            <a:extLst>
              <a:ext uri="{FF2B5EF4-FFF2-40B4-BE49-F238E27FC236}">
                <a16:creationId xmlns:a16="http://schemas.microsoft.com/office/drawing/2014/main" id="{828DB039-E5A9-4C3E-A7D2-1F2B9148971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fld id="{6D37D7F7-B5B9-4E44-90C0-D4946F63221D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幻灯片图像占位符 1">
            <a:extLst>
              <a:ext uri="{FF2B5EF4-FFF2-40B4-BE49-F238E27FC236}">
                <a16:creationId xmlns:a16="http://schemas.microsoft.com/office/drawing/2014/main" id="{484CEB7B-4989-4B2D-B82C-7CCE7CB30A2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备注占位符 2">
            <a:extLst>
              <a:ext uri="{FF2B5EF4-FFF2-40B4-BE49-F238E27FC236}">
                <a16:creationId xmlns:a16="http://schemas.microsoft.com/office/drawing/2014/main" id="{7FE3F335-26D2-438C-9EF0-0EB320688E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ea typeface="Malgun Gothic" panose="020B0503020000020004" pitchFamily="34" charset="-127"/>
            </a:endParaRPr>
          </a:p>
        </p:txBody>
      </p:sp>
      <p:sp>
        <p:nvSpPr>
          <p:cNvPr id="9220" name="灯片编号占位符 3">
            <a:extLst>
              <a:ext uri="{FF2B5EF4-FFF2-40B4-BE49-F238E27FC236}">
                <a16:creationId xmlns:a16="http://schemas.microsoft.com/office/drawing/2014/main" id="{C60F9497-422F-4840-BEB2-58FC5F71AD0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fld id="{42F4144B-5D19-48C2-AC03-DCFBBB1047A5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幻灯片图像占位符 1">
            <a:extLst>
              <a:ext uri="{FF2B5EF4-FFF2-40B4-BE49-F238E27FC236}">
                <a16:creationId xmlns:a16="http://schemas.microsoft.com/office/drawing/2014/main" id="{7E1F2A3F-E86B-4945-A4A5-4F98F878274C}"/>
              </a:ext>
            </a:extLst>
          </p:cNvPr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备注占位符 2">
            <a:extLst>
              <a:ext uri="{FF2B5EF4-FFF2-40B4-BE49-F238E27FC236}">
                <a16:creationId xmlns:a16="http://schemas.microsoft.com/office/drawing/2014/main" id="{36A72A32-A69B-4EEA-8F7E-2CF29767871D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ea typeface="Malgun Gothic" panose="020B0503020000020004" pitchFamily="34" charset="-127"/>
            </a:endParaRPr>
          </a:p>
        </p:txBody>
      </p:sp>
      <p:sp>
        <p:nvSpPr>
          <p:cNvPr id="11268" name="灯片编号占位符 3">
            <a:extLst>
              <a:ext uri="{FF2B5EF4-FFF2-40B4-BE49-F238E27FC236}">
                <a16:creationId xmlns:a16="http://schemas.microsoft.com/office/drawing/2014/main" id="{185D55FA-B0D0-43C2-963B-D566F0283EA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fld id="{F5C670FA-316C-460D-8954-0798556B595F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幻灯片图像占位符 1">
            <a:extLst>
              <a:ext uri="{FF2B5EF4-FFF2-40B4-BE49-F238E27FC236}">
                <a16:creationId xmlns:a16="http://schemas.microsoft.com/office/drawing/2014/main" id="{C1D48BB3-855B-4835-8A2F-09D68D29A1B7}"/>
              </a:ext>
            </a:extLst>
          </p:cNvPr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备注占位符 2">
            <a:extLst>
              <a:ext uri="{FF2B5EF4-FFF2-40B4-BE49-F238E27FC236}">
                <a16:creationId xmlns:a16="http://schemas.microsoft.com/office/drawing/2014/main" id="{6183F75E-4E49-422E-AC3F-7DE1C6A8B761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zh-CN">
              <a:ea typeface="Malgun Gothic" panose="020B0503020000020004" pitchFamily="34" charset="-127"/>
            </a:endParaRPr>
          </a:p>
        </p:txBody>
      </p:sp>
      <p:sp>
        <p:nvSpPr>
          <p:cNvPr id="13316" name="灯片编号占位符 3">
            <a:extLst>
              <a:ext uri="{FF2B5EF4-FFF2-40B4-BE49-F238E27FC236}">
                <a16:creationId xmlns:a16="http://schemas.microsoft.com/office/drawing/2014/main" id="{9CF05A3A-453B-4029-B371-0899B830DC5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fld id="{3E78D2AD-142B-4770-93E4-456F888CE5E3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幻灯片图像占位符 1">
            <a:extLst>
              <a:ext uri="{FF2B5EF4-FFF2-40B4-BE49-F238E27FC236}">
                <a16:creationId xmlns:a16="http://schemas.microsoft.com/office/drawing/2014/main" id="{8D3F1EC7-F23C-4164-B43F-61FB7BD952DF}"/>
              </a:ext>
            </a:extLst>
          </p:cNvPr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备注占位符 2">
            <a:extLst>
              <a:ext uri="{FF2B5EF4-FFF2-40B4-BE49-F238E27FC236}">
                <a16:creationId xmlns:a16="http://schemas.microsoft.com/office/drawing/2014/main" id="{FA7D9A55-1C59-4DF3-BE78-E3F10C124A12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ea typeface="Malgun Gothic" panose="020B0503020000020004" pitchFamily="34" charset="-127"/>
            </a:endParaRPr>
          </a:p>
        </p:txBody>
      </p:sp>
      <p:sp>
        <p:nvSpPr>
          <p:cNvPr id="15364" name="灯片编号占位符 3">
            <a:extLst>
              <a:ext uri="{FF2B5EF4-FFF2-40B4-BE49-F238E27FC236}">
                <a16:creationId xmlns:a16="http://schemas.microsoft.com/office/drawing/2014/main" id="{2A825639-292C-4874-AE9E-18DB82850D0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fld id="{41D5845A-9D02-44DC-BE15-9255574A213E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幻灯片图像占位符 1">
            <a:extLst>
              <a:ext uri="{FF2B5EF4-FFF2-40B4-BE49-F238E27FC236}">
                <a16:creationId xmlns:a16="http://schemas.microsoft.com/office/drawing/2014/main" id="{09BC986B-5C16-404A-A801-B48192E30E5A}"/>
              </a:ext>
            </a:extLst>
          </p:cNvPr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备注占位符 2">
            <a:extLst>
              <a:ext uri="{FF2B5EF4-FFF2-40B4-BE49-F238E27FC236}">
                <a16:creationId xmlns:a16="http://schemas.microsoft.com/office/drawing/2014/main" id="{C6DBC864-B3A0-43A8-8A7F-21489CC503C1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ea typeface="Malgun Gothic" panose="020B0503020000020004" pitchFamily="34" charset="-127"/>
            </a:endParaRPr>
          </a:p>
        </p:txBody>
      </p:sp>
      <p:sp>
        <p:nvSpPr>
          <p:cNvPr id="17412" name="灯片编号占位符 3">
            <a:extLst>
              <a:ext uri="{FF2B5EF4-FFF2-40B4-BE49-F238E27FC236}">
                <a16:creationId xmlns:a16="http://schemas.microsoft.com/office/drawing/2014/main" id="{86EC5D76-9F62-4B04-820E-6BE5EC25CC4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fld id="{BEF19653-F10B-445C-A18E-8D62A4D5D811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幻灯片图像占位符 1">
            <a:extLst>
              <a:ext uri="{FF2B5EF4-FFF2-40B4-BE49-F238E27FC236}">
                <a16:creationId xmlns:a16="http://schemas.microsoft.com/office/drawing/2014/main" id="{586F3FB3-E10A-48BA-8773-0E4BD8292363}"/>
              </a:ext>
            </a:extLst>
          </p:cNvPr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备注占位符 2">
            <a:extLst>
              <a:ext uri="{FF2B5EF4-FFF2-40B4-BE49-F238E27FC236}">
                <a16:creationId xmlns:a16="http://schemas.microsoft.com/office/drawing/2014/main" id="{80DB535C-7730-4461-BB40-7FFFDE758548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ea typeface="Malgun Gothic" panose="020B0503020000020004" pitchFamily="34" charset="-127"/>
            </a:endParaRPr>
          </a:p>
        </p:txBody>
      </p:sp>
      <p:sp>
        <p:nvSpPr>
          <p:cNvPr id="19460" name="灯片编号占位符 3">
            <a:extLst>
              <a:ext uri="{FF2B5EF4-FFF2-40B4-BE49-F238E27FC236}">
                <a16:creationId xmlns:a16="http://schemas.microsoft.com/office/drawing/2014/main" id="{D3B92B7C-F782-442B-90F8-6D644347092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fld id="{33EF937C-26E7-4622-8C48-00DAD134F41C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幻灯片图像占位符 1">
            <a:extLst>
              <a:ext uri="{FF2B5EF4-FFF2-40B4-BE49-F238E27FC236}">
                <a16:creationId xmlns:a16="http://schemas.microsoft.com/office/drawing/2014/main" id="{719C9CAD-F776-4123-9A1C-4C12E858CFA1}"/>
              </a:ext>
            </a:extLst>
          </p:cNvPr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备注占位符 2">
            <a:extLst>
              <a:ext uri="{FF2B5EF4-FFF2-40B4-BE49-F238E27FC236}">
                <a16:creationId xmlns:a16="http://schemas.microsoft.com/office/drawing/2014/main" id="{2AD2606A-B298-4455-9C61-67BF25ABDDF7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ea typeface="Malgun Gothic" panose="020B0503020000020004" pitchFamily="34" charset="-127"/>
            </a:endParaRPr>
          </a:p>
        </p:txBody>
      </p:sp>
      <p:sp>
        <p:nvSpPr>
          <p:cNvPr id="21508" name="灯片编号占位符 3">
            <a:extLst>
              <a:ext uri="{FF2B5EF4-FFF2-40B4-BE49-F238E27FC236}">
                <a16:creationId xmlns:a16="http://schemas.microsoft.com/office/drawing/2014/main" id="{BB331AE1-814B-4426-A849-D182DE2ECA5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fld id="{8FE3FDC1-A208-4264-B3B0-25DC59AD3787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幻灯片图像占位符 1">
            <a:extLst>
              <a:ext uri="{FF2B5EF4-FFF2-40B4-BE49-F238E27FC236}">
                <a16:creationId xmlns:a16="http://schemas.microsoft.com/office/drawing/2014/main" id="{19478443-ED93-4D07-BD94-217D9704B855}"/>
              </a:ext>
            </a:extLst>
          </p:cNvPr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备注占位符 2">
            <a:extLst>
              <a:ext uri="{FF2B5EF4-FFF2-40B4-BE49-F238E27FC236}">
                <a16:creationId xmlns:a16="http://schemas.microsoft.com/office/drawing/2014/main" id="{F825537D-EA33-4E4A-A4A8-A16854978CD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ea typeface="Malgun Gothic" panose="020B0503020000020004" pitchFamily="34" charset="-127"/>
            </a:endParaRPr>
          </a:p>
        </p:txBody>
      </p:sp>
      <p:sp>
        <p:nvSpPr>
          <p:cNvPr id="23556" name="灯片编号占位符 3">
            <a:extLst>
              <a:ext uri="{FF2B5EF4-FFF2-40B4-BE49-F238E27FC236}">
                <a16:creationId xmlns:a16="http://schemas.microsoft.com/office/drawing/2014/main" id="{AF73E7EA-54D4-4F6A-83F0-E59DC8F89E8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fld id="{323C690F-BE47-4F04-8C21-BA15475172B9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D20D721B-1615-4E2B-9CC6-3D9CC87CFA02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9525" y="0"/>
            <a:ext cx="9153525" cy="5143500"/>
            <a:chOff x="-9899" y="0"/>
            <a:chExt cx="9153899" cy="5143500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49C9D932-D101-47A7-A98E-87499D622D6F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514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DC705521-12B0-443A-9B45-492FE4C0C9CA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5009"/>
            <a:stretch>
              <a:fillRect/>
            </a:stretch>
          </p:blipFill>
          <p:spPr bwMode="auto">
            <a:xfrm>
              <a:off x="0" y="4371949"/>
              <a:ext cx="9144000" cy="7647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3EFA9889-3D15-4FEC-BA05-26D0D5E4F589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58" b="88689"/>
            <a:stretch>
              <a:fillRect/>
            </a:stretch>
          </p:blipFill>
          <p:spPr bwMode="auto">
            <a:xfrm>
              <a:off x="-9899" y="0"/>
              <a:ext cx="9153899" cy="411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1D60E678-A2F6-45E9-B838-58DCABAF11E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18" b="25883"/>
          <a:stretch>
            <a:fillRect/>
          </a:stretch>
        </p:blipFill>
        <p:spPr bwMode="auto">
          <a:xfrm>
            <a:off x="395288" y="252413"/>
            <a:ext cx="8135937" cy="410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04148BDE-EF3F-4083-AC7E-F741AD03ADA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47" t="10567" b="79710"/>
          <a:stretch>
            <a:fillRect/>
          </a:stretch>
        </p:blipFill>
        <p:spPr bwMode="auto">
          <a:xfrm>
            <a:off x="5580063" y="2849563"/>
            <a:ext cx="2613025" cy="200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CA63B3B-28FF-43A9-991F-03C88197B76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24" r="66219"/>
          <a:stretch>
            <a:fillRect/>
          </a:stretch>
        </p:blipFill>
        <p:spPr bwMode="auto">
          <a:xfrm>
            <a:off x="-33338" y="2955925"/>
            <a:ext cx="3092451" cy="217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BBDB4361-E937-4141-999D-CD8944CFCF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124" b="82214"/>
          <a:stretch>
            <a:fillRect/>
          </a:stretch>
        </p:blipFill>
        <p:spPr bwMode="auto">
          <a:xfrm>
            <a:off x="900113" y="1827213"/>
            <a:ext cx="1995487" cy="320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93B13F6-DCEC-641E-0DE7-AA2ACDB9ADD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09725"/>
            <a:ext cx="1369219" cy="728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3346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8365C57A-00B5-401A-90CB-6B321FEEA03C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0"/>
            <a:ext cx="9144000" cy="5143500"/>
            <a:chOff x="3956" y="10683"/>
            <a:chExt cx="9144000" cy="5143500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E9BD3805-BEDD-4F40-9A75-8528C45DA730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6" y="10683"/>
              <a:ext cx="9144000" cy="514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ADBAD112-7807-4AA8-8103-128AEBA85A90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6" y="10683"/>
              <a:ext cx="9144000" cy="514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八边形 4">
            <a:extLst>
              <a:ext uri="{FF2B5EF4-FFF2-40B4-BE49-F238E27FC236}">
                <a16:creationId xmlns:a16="http://schemas.microsoft.com/office/drawing/2014/main" id="{BC31C6F4-CCFF-4BC6-A06E-9E80B34C1CFE}"/>
              </a:ext>
            </a:extLst>
          </p:cNvPr>
          <p:cNvSpPr/>
          <p:nvPr/>
        </p:nvSpPr>
        <p:spPr>
          <a:xfrm>
            <a:off x="187325" y="171450"/>
            <a:ext cx="8769350" cy="4800600"/>
          </a:xfrm>
          <a:prstGeom prst="octagon">
            <a:avLst>
              <a:gd name="adj" fmla="val 11060"/>
            </a:avLst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0F2F439D-FC6D-41DD-9DEA-B82D126A8B4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0" t="5600" r="6203" b="11801"/>
          <a:stretch>
            <a:fillRect/>
          </a:stretch>
        </p:blipFill>
        <p:spPr bwMode="auto">
          <a:xfrm>
            <a:off x="79375" y="63500"/>
            <a:ext cx="100012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5DC9C2C-98B6-41F3-BDA3-B5D8A6C86F3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750" y="3748088"/>
            <a:ext cx="936625" cy="140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文本框 11">
            <a:extLst>
              <a:ext uri="{FF2B5EF4-FFF2-40B4-BE49-F238E27FC236}">
                <a16:creationId xmlns:a16="http://schemas.microsoft.com/office/drawing/2014/main" id="{68BC3841-F4E8-49C2-A348-7E32F7983381}"/>
              </a:ext>
            </a:extLst>
          </p:cNvPr>
          <p:cNvSpPr txBox="1"/>
          <p:nvPr/>
        </p:nvSpPr>
        <p:spPr>
          <a:xfrm rot="19730992">
            <a:off x="3297238" y="2011363"/>
            <a:ext cx="3024187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dirty="0">
                <a:solidFill>
                  <a:srgbClr val="E7E6E6"/>
                </a:solidFill>
                <a:latin typeface="楷体" panose="02010609060101010101" pitchFamily="49" charset="-122"/>
              </a:rPr>
              <a:t>状元成才路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D10BCDE7-3E9B-FCBB-FA78-E7C9DB9295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09725"/>
            <a:ext cx="1369219" cy="728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2186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>
            <a:extLst>
              <a:ext uri="{FF2B5EF4-FFF2-40B4-BE49-F238E27FC236}">
                <a16:creationId xmlns:a16="http://schemas.microsoft.com/office/drawing/2014/main" id="{F1E4FAC5-C21C-453E-B854-C7EA87789B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9pPr>
          </a:lstStyle>
          <a:p>
            <a:pPr>
              <a:defRPr/>
            </a:pPr>
            <a:endParaRPr lang="zh-CN" altLang="en-US">
              <a:solidFill>
                <a:srgbClr val="000000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60571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">
            <a:extLst>
              <a:ext uri="{FF2B5EF4-FFF2-40B4-BE49-F238E27FC236}">
                <a16:creationId xmlns:a16="http://schemas.microsoft.com/office/drawing/2014/main" id="{86AA5AD8-7144-4504-9E57-527744B7F235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0"/>
            <a:ext cx="9144000" cy="5143500"/>
            <a:chOff x="3956" y="10683"/>
            <a:chExt cx="9144000" cy="5143500"/>
          </a:xfrm>
        </p:grpSpPr>
        <p:pic>
          <p:nvPicPr>
            <p:cNvPr id="3" name="图片 3">
              <a:extLst>
                <a:ext uri="{FF2B5EF4-FFF2-40B4-BE49-F238E27FC236}">
                  <a16:creationId xmlns:a16="http://schemas.microsoft.com/office/drawing/2014/main" id="{47701D04-3155-4FF9-AF90-990CFAB7FD11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6" y="10683"/>
              <a:ext cx="9144000" cy="514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图片 4">
              <a:extLst>
                <a:ext uri="{FF2B5EF4-FFF2-40B4-BE49-F238E27FC236}">
                  <a16:creationId xmlns:a16="http://schemas.microsoft.com/office/drawing/2014/main" id="{BC616E2F-0147-4189-924E-3E38BBDB9AFB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6" y="10683"/>
              <a:ext cx="9144000" cy="514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" name="图片 4">
            <a:extLst>
              <a:ext uri="{FF2B5EF4-FFF2-40B4-BE49-F238E27FC236}">
                <a16:creationId xmlns:a16="http://schemas.microsoft.com/office/drawing/2014/main" id="{8A8EEF7B-B125-40B4-8A05-F9BB3C7CEA1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6975" y="171450"/>
            <a:ext cx="1163638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八边形 5">
            <a:extLst>
              <a:ext uri="{FF2B5EF4-FFF2-40B4-BE49-F238E27FC236}">
                <a16:creationId xmlns:a16="http://schemas.microsoft.com/office/drawing/2014/main" id="{A1B405A2-D90F-40EE-86E5-E179871869D5}"/>
              </a:ext>
            </a:extLst>
          </p:cNvPr>
          <p:cNvSpPr/>
          <p:nvPr userDrawn="1"/>
        </p:nvSpPr>
        <p:spPr>
          <a:xfrm>
            <a:off x="187325" y="171450"/>
            <a:ext cx="8769350" cy="4800600"/>
          </a:xfrm>
          <a:prstGeom prst="octagon">
            <a:avLst>
              <a:gd name="adj" fmla="val 11060"/>
            </a:avLst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pic>
        <p:nvPicPr>
          <p:cNvPr id="7" name="图片 7">
            <a:extLst>
              <a:ext uri="{FF2B5EF4-FFF2-40B4-BE49-F238E27FC236}">
                <a16:creationId xmlns:a16="http://schemas.microsoft.com/office/drawing/2014/main" id="{E9C3B0B8-C6F3-4DCB-8383-2194036E800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0" t="5600" r="6203" b="11801"/>
          <a:stretch>
            <a:fillRect/>
          </a:stretch>
        </p:blipFill>
        <p:spPr bwMode="auto">
          <a:xfrm>
            <a:off x="79375" y="63500"/>
            <a:ext cx="100012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8">
            <a:extLst>
              <a:ext uri="{FF2B5EF4-FFF2-40B4-BE49-F238E27FC236}">
                <a16:creationId xmlns:a16="http://schemas.microsoft.com/office/drawing/2014/main" id="{6A417326-FB54-4553-AFA3-2DDFD93F004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750" y="3748088"/>
            <a:ext cx="936625" cy="140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文本框 11">
            <a:extLst>
              <a:ext uri="{FF2B5EF4-FFF2-40B4-BE49-F238E27FC236}">
                <a16:creationId xmlns:a16="http://schemas.microsoft.com/office/drawing/2014/main" id="{624B268C-FE3F-4EF7-BF57-13B9F46CD74F}"/>
              </a:ext>
            </a:extLst>
          </p:cNvPr>
          <p:cNvSpPr txBox="1"/>
          <p:nvPr userDrawn="1"/>
        </p:nvSpPr>
        <p:spPr>
          <a:xfrm rot="19730992">
            <a:off x="3297238" y="2011363"/>
            <a:ext cx="3024187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dirty="0">
                <a:solidFill>
                  <a:srgbClr val="E7E6E6"/>
                </a:solidFill>
                <a:latin typeface="楷体" panose="02010609060101010101" pitchFamily="49" charset="-122"/>
              </a:rPr>
              <a:t>状元成才路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6C572236-08C0-75FF-C35C-91A741FCB9C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09725"/>
            <a:ext cx="1369219" cy="728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0241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13" Type="http://schemas.openxmlformats.org/officeDocument/2006/relationships/oleObject" Target="../embeddings/oleObject36.bin"/><Relationship Id="rId3" Type="http://schemas.openxmlformats.org/officeDocument/2006/relationships/tags" Target="../tags/tag18.xml"/><Relationship Id="rId7" Type="http://schemas.openxmlformats.org/officeDocument/2006/relationships/oleObject" Target="../embeddings/oleObject33.bin"/><Relationship Id="rId12" Type="http://schemas.openxmlformats.org/officeDocument/2006/relationships/image" Target="../media/image45.wmf"/><Relationship Id="rId17" Type="http://schemas.openxmlformats.org/officeDocument/2006/relationships/image" Target="../media/image13.png"/><Relationship Id="rId2" Type="http://schemas.openxmlformats.org/officeDocument/2006/relationships/tags" Target="../tags/tag17.xml"/><Relationship Id="rId16" Type="http://schemas.openxmlformats.org/officeDocument/2006/relationships/image" Target="../media/image47.wmf"/><Relationship Id="rId1" Type="http://schemas.openxmlformats.org/officeDocument/2006/relationships/vmlDrawing" Target="../drawings/vmlDrawing8.vml"/><Relationship Id="rId6" Type="http://schemas.openxmlformats.org/officeDocument/2006/relationships/image" Target="../media/image20.png"/><Relationship Id="rId11" Type="http://schemas.openxmlformats.org/officeDocument/2006/relationships/oleObject" Target="../embeddings/oleObject35.bin"/><Relationship Id="rId5" Type="http://schemas.openxmlformats.org/officeDocument/2006/relationships/notesSlide" Target="../notesSlides/notesSlide10.xml"/><Relationship Id="rId15" Type="http://schemas.openxmlformats.org/officeDocument/2006/relationships/oleObject" Target="../embeddings/oleObject37.bin"/><Relationship Id="rId10" Type="http://schemas.openxmlformats.org/officeDocument/2006/relationships/image" Target="../media/image44.wmf"/><Relationship Id="rId4" Type="http://schemas.openxmlformats.org/officeDocument/2006/relationships/slideLayout" Target="../slideLayouts/slideLayout2.xml"/><Relationship Id="rId9" Type="http://schemas.openxmlformats.org/officeDocument/2006/relationships/oleObject" Target="../embeddings/oleObject34.bin"/><Relationship Id="rId14" Type="http://schemas.openxmlformats.org/officeDocument/2006/relationships/image" Target="../media/image46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13" Type="http://schemas.openxmlformats.org/officeDocument/2006/relationships/oleObject" Target="../embeddings/oleObject41.bin"/><Relationship Id="rId18" Type="http://schemas.openxmlformats.org/officeDocument/2006/relationships/image" Target="../media/image53.wmf"/><Relationship Id="rId3" Type="http://schemas.openxmlformats.org/officeDocument/2006/relationships/tags" Target="../tags/tag20.xml"/><Relationship Id="rId7" Type="http://schemas.openxmlformats.org/officeDocument/2006/relationships/oleObject" Target="../embeddings/oleObject38.bin"/><Relationship Id="rId12" Type="http://schemas.openxmlformats.org/officeDocument/2006/relationships/image" Target="../media/image50.wmf"/><Relationship Id="rId17" Type="http://schemas.openxmlformats.org/officeDocument/2006/relationships/oleObject" Target="../embeddings/oleObject43.bin"/><Relationship Id="rId2" Type="http://schemas.openxmlformats.org/officeDocument/2006/relationships/tags" Target="../tags/tag19.xml"/><Relationship Id="rId16" Type="http://schemas.openxmlformats.org/officeDocument/2006/relationships/image" Target="../media/image52.wmf"/><Relationship Id="rId1" Type="http://schemas.openxmlformats.org/officeDocument/2006/relationships/vmlDrawing" Target="../drawings/vmlDrawing9.vml"/><Relationship Id="rId6" Type="http://schemas.openxmlformats.org/officeDocument/2006/relationships/image" Target="../media/image20.png"/><Relationship Id="rId11" Type="http://schemas.openxmlformats.org/officeDocument/2006/relationships/oleObject" Target="../embeddings/oleObject40.bin"/><Relationship Id="rId5" Type="http://schemas.openxmlformats.org/officeDocument/2006/relationships/notesSlide" Target="../notesSlides/notesSlide11.xml"/><Relationship Id="rId15" Type="http://schemas.openxmlformats.org/officeDocument/2006/relationships/oleObject" Target="../embeddings/oleObject42.bin"/><Relationship Id="rId10" Type="http://schemas.openxmlformats.org/officeDocument/2006/relationships/image" Target="../media/image49.wmf"/><Relationship Id="rId19" Type="http://schemas.openxmlformats.org/officeDocument/2006/relationships/image" Target="../media/image13.png"/><Relationship Id="rId4" Type="http://schemas.openxmlformats.org/officeDocument/2006/relationships/slideLayout" Target="../slideLayouts/slideLayout2.xml"/><Relationship Id="rId9" Type="http://schemas.openxmlformats.org/officeDocument/2006/relationships/oleObject" Target="../embeddings/oleObject39.bin"/><Relationship Id="rId14" Type="http://schemas.openxmlformats.org/officeDocument/2006/relationships/image" Target="../media/image51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wmf"/><Relationship Id="rId13" Type="http://schemas.openxmlformats.org/officeDocument/2006/relationships/image" Target="../media/image13.png"/><Relationship Id="rId3" Type="http://schemas.openxmlformats.org/officeDocument/2006/relationships/tags" Target="../tags/tag22.xml"/><Relationship Id="rId7" Type="http://schemas.openxmlformats.org/officeDocument/2006/relationships/oleObject" Target="../embeddings/oleObject44.bin"/><Relationship Id="rId12" Type="http://schemas.openxmlformats.org/officeDocument/2006/relationships/image" Target="../media/image56.wmf"/><Relationship Id="rId2" Type="http://schemas.openxmlformats.org/officeDocument/2006/relationships/tags" Target="../tags/tag21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0.png"/><Relationship Id="rId11" Type="http://schemas.openxmlformats.org/officeDocument/2006/relationships/oleObject" Target="../embeddings/oleObject46.bin"/><Relationship Id="rId5" Type="http://schemas.openxmlformats.org/officeDocument/2006/relationships/notesSlide" Target="../notesSlides/notesSlide12.xml"/><Relationship Id="rId10" Type="http://schemas.openxmlformats.org/officeDocument/2006/relationships/image" Target="../media/image55.wmf"/><Relationship Id="rId4" Type="http://schemas.openxmlformats.org/officeDocument/2006/relationships/slideLayout" Target="../slideLayouts/slideLayout2.xml"/><Relationship Id="rId9" Type="http://schemas.openxmlformats.org/officeDocument/2006/relationships/oleObject" Target="../embeddings/oleObject45.bin"/><Relationship Id="rId14" Type="http://schemas.openxmlformats.org/officeDocument/2006/relationships/image" Target="../media/image57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wmf"/><Relationship Id="rId13" Type="http://schemas.openxmlformats.org/officeDocument/2006/relationships/oleObject" Target="../embeddings/oleObject50.bin"/><Relationship Id="rId3" Type="http://schemas.openxmlformats.org/officeDocument/2006/relationships/tags" Target="../tags/tag24.xml"/><Relationship Id="rId7" Type="http://schemas.openxmlformats.org/officeDocument/2006/relationships/oleObject" Target="../embeddings/oleObject47.bin"/><Relationship Id="rId12" Type="http://schemas.openxmlformats.org/officeDocument/2006/relationships/image" Target="../media/image60.wmf"/><Relationship Id="rId2" Type="http://schemas.openxmlformats.org/officeDocument/2006/relationships/tags" Target="../tags/tag23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0.png"/><Relationship Id="rId11" Type="http://schemas.openxmlformats.org/officeDocument/2006/relationships/oleObject" Target="../embeddings/oleObject49.bin"/><Relationship Id="rId5" Type="http://schemas.openxmlformats.org/officeDocument/2006/relationships/notesSlide" Target="../notesSlides/notesSlide13.xml"/><Relationship Id="rId15" Type="http://schemas.openxmlformats.org/officeDocument/2006/relationships/image" Target="../media/image13.png"/><Relationship Id="rId10" Type="http://schemas.openxmlformats.org/officeDocument/2006/relationships/image" Target="../media/image59.wmf"/><Relationship Id="rId4" Type="http://schemas.openxmlformats.org/officeDocument/2006/relationships/slideLayout" Target="../slideLayouts/slideLayout2.xml"/><Relationship Id="rId9" Type="http://schemas.openxmlformats.org/officeDocument/2006/relationships/oleObject" Target="../embeddings/oleObject48.bin"/><Relationship Id="rId14" Type="http://schemas.openxmlformats.org/officeDocument/2006/relationships/image" Target="../media/image61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2.png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image" Target="../media/image13.png"/><Relationship Id="rId5" Type="http://schemas.openxmlformats.org/officeDocument/2006/relationships/image" Target="../media/image20.png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5" Type="http://schemas.openxmlformats.org/officeDocument/2006/relationships/image" Target="../media/image63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13" Type="http://schemas.openxmlformats.org/officeDocument/2006/relationships/oleObject" Target="../embeddings/oleObject4.bin"/><Relationship Id="rId18" Type="http://schemas.openxmlformats.org/officeDocument/2006/relationships/oleObject" Target="../embeddings/oleObject6.bin"/><Relationship Id="rId3" Type="http://schemas.openxmlformats.org/officeDocument/2006/relationships/tags" Target="../tags/tag4.xml"/><Relationship Id="rId7" Type="http://schemas.openxmlformats.org/officeDocument/2006/relationships/oleObject" Target="../embeddings/oleObject1.bin"/><Relationship Id="rId12" Type="http://schemas.openxmlformats.org/officeDocument/2006/relationships/image" Target="../media/image16.wmf"/><Relationship Id="rId17" Type="http://schemas.openxmlformats.org/officeDocument/2006/relationships/image" Target="../media/image18.wmf"/><Relationship Id="rId2" Type="http://schemas.openxmlformats.org/officeDocument/2006/relationships/tags" Target="../tags/tag3.xml"/><Relationship Id="rId16" Type="http://schemas.openxmlformats.org/officeDocument/2006/relationships/oleObject" Target="../embeddings/oleObject5.bin"/><Relationship Id="rId1" Type="http://schemas.openxmlformats.org/officeDocument/2006/relationships/vmlDrawing" Target="../drawings/vmlDrawing1.vml"/><Relationship Id="rId6" Type="http://schemas.openxmlformats.org/officeDocument/2006/relationships/image" Target="../media/image20.png"/><Relationship Id="rId11" Type="http://schemas.openxmlformats.org/officeDocument/2006/relationships/oleObject" Target="../embeddings/oleObject3.bin"/><Relationship Id="rId5" Type="http://schemas.openxmlformats.org/officeDocument/2006/relationships/notesSlide" Target="../notesSlides/notesSlide3.xml"/><Relationship Id="rId15" Type="http://schemas.openxmlformats.org/officeDocument/2006/relationships/image" Target="../media/image13.png"/><Relationship Id="rId10" Type="http://schemas.openxmlformats.org/officeDocument/2006/relationships/image" Target="../media/image15.wmf"/><Relationship Id="rId19" Type="http://schemas.openxmlformats.org/officeDocument/2006/relationships/image" Target="../media/image19.wmf"/><Relationship Id="rId4" Type="http://schemas.openxmlformats.org/officeDocument/2006/relationships/slideLayout" Target="../slideLayouts/slideLayout2.xml"/><Relationship Id="rId9" Type="http://schemas.openxmlformats.org/officeDocument/2006/relationships/oleObject" Target="../embeddings/oleObject2.bin"/><Relationship Id="rId14" Type="http://schemas.openxmlformats.org/officeDocument/2006/relationships/image" Target="../media/image17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13" Type="http://schemas.openxmlformats.org/officeDocument/2006/relationships/image" Target="../media/image23.wmf"/><Relationship Id="rId18" Type="http://schemas.openxmlformats.org/officeDocument/2006/relationships/oleObject" Target="../embeddings/oleObject12.bin"/><Relationship Id="rId3" Type="http://schemas.openxmlformats.org/officeDocument/2006/relationships/tags" Target="../tags/tag6.xml"/><Relationship Id="rId21" Type="http://schemas.openxmlformats.org/officeDocument/2006/relationships/oleObject" Target="../embeddings/oleObject14.bin"/><Relationship Id="rId7" Type="http://schemas.openxmlformats.org/officeDocument/2006/relationships/oleObject" Target="../embeddings/oleObject7.bin"/><Relationship Id="rId12" Type="http://schemas.openxmlformats.org/officeDocument/2006/relationships/oleObject" Target="../embeddings/oleObject9.bin"/><Relationship Id="rId17" Type="http://schemas.openxmlformats.org/officeDocument/2006/relationships/image" Target="../media/image25.wmf"/><Relationship Id="rId2" Type="http://schemas.openxmlformats.org/officeDocument/2006/relationships/tags" Target="../tags/tag5.xml"/><Relationship Id="rId16" Type="http://schemas.openxmlformats.org/officeDocument/2006/relationships/oleObject" Target="../embeddings/oleObject11.bin"/><Relationship Id="rId20" Type="http://schemas.openxmlformats.org/officeDocument/2006/relationships/oleObject" Target="../embeddings/oleObject13.bin"/><Relationship Id="rId1" Type="http://schemas.openxmlformats.org/officeDocument/2006/relationships/vmlDrawing" Target="../drawings/vmlDrawing2.vml"/><Relationship Id="rId6" Type="http://schemas.openxmlformats.org/officeDocument/2006/relationships/image" Target="../media/image20.png"/><Relationship Id="rId11" Type="http://schemas.openxmlformats.org/officeDocument/2006/relationships/image" Target="../media/image13.png"/><Relationship Id="rId5" Type="http://schemas.openxmlformats.org/officeDocument/2006/relationships/notesSlide" Target="../notesSlides/notesSlide4.xml"/><Relationship Id="rId15" Type="http://schemas.openxmlformats.org/officeDocument/2006/relationships/image" Target="../media/image24.wmf"/><Relationship Id="rId10" Type="http://schemas.openxmlformats.org/officeDocument/2006/relationships/image" Target="../media/image22.wmf"/><Relationship Id="rId19" Type="http://schemas.openxmlformats.org/officeDocument/2006/relationships/image" Target="../media/image26.wmf"/><Relationship Id="rId4" Type="http://schemas.openxmlformats.org/officeDocument/2006/relationships/slideLayout" Target="../slideLayouts/slideLayout2.xml"/><Relationship Id="rId9" Type="http://schemas.openxmlformats.org/officeDocument/2006/relationships/oleObject" Target="../embeddings/oleObject8.bin"/><Relationship Id="rId14" Type="http://schemas.openxmlformats.org/officeDocument/2006/relationships/oleObject" Target="../embeddings/oleObject10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13" Type="http://schemas.openxmlformats.org/officeDocument/2006/relationships/oleObject" Target="../embeddings/oleObject17.bin"/><Relationship Id="rId3" Type="http://schemas.openxmlformats.org/officeDocument/2006/relationships/tags" Target="../tags/tag8.xml"/><Relationship Id="rId7" Type="http://schemas.openxmlformats.org/officeDocument/2006/relationships/oleObject" Target="../embeddings/oleObject15.bin"/><Relationship Id="rId12" Type="http://schemas.openxmlformats.org/officeDocument/2006/relationships/image" Target="../media/image13.png"/><Relationship Id="rId2" Type="http://schemas.openxmlformats.org/officeDocument/2006/relationships/tags" Target="../tags/tag7.xml"/><Relationship Id="rId16" Type="http://schemas.openxmlformats.org/officeDocument/2006/relationships/image" Target="../media/image30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20.png"/><Relationship Id="rId11" Type="http://schemas.openxmlformats.org/officeDocument/2006/relationships/image" Target="../media/image31.jpg"/><Relationship Id="rId5" Type="http://schemas.openxmlformats.org/officeDocument/2006/relationships/notesSlide" Target="../notesSlides/notesSlide5.xml"/><Relationship Id="rId15" Type="http://schemas.openxmlformats.org/officeDocument/2006/relationships/oleObject" Target="../embeddings/oleObject18.bin"/><Relationship Id="rId10" Type="http://schemas.openxmlformats.org/officeDocument/2006/relationships/image" Target="../media/image28.wmf"/><Relationship Id="rId4" Type="http://schemas.openxmlformats.org/officeDocument/2006/relationships/slideLayout" Target="../slideLayouts/slideLayout2.xml"/><Relationship Id="rId9" Type="http://schemas.openxmlformats.org/officeDocument/2006/relationships/oleObject" Target="../embeddings/oleObject16.bin"/><Relationship Id="rId14" Type="http://schemas.openxmlformats.org/officeDocument/2006/relationships/image" Target="../media/image29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13" Type="http://schemas.openxmlformats.org/officeDocument/2006/relationships/image" Target="../media/image33.wmf"/><Relationship Id="rId3" Type="http://schemas.openxmlformats.org/officeDocument/2006/relationships/tags" Target="../tags/tag10.xml"/><Relationship Id="rId7" Type="http://schemas.openxmlformats.org/officeDocument/2006/relationships/image" Target="../media/image13.png"/><Relationship Id="rId12" Type="http://schemas.openxmlformats.org/officeDocument/2006/relationships/oleObject" Target="../embeddings/oleObject21.bin"/><Relationship Id="rId2" Type="http://schemas.openxmlformats.org/officeDocument/2006/relationships/tags" Target="../tags/tag9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0.png"/><Relationship Id="rId11" Type="http://schemas.openxmlformats.org/officeDocument/2006/relationships/image" Target="../media/image32.wmf"/><Relationship Id="rId5" Type="http://schemas.openxmlformats.org/officeDocument/2006/relationships/notesSlide" Target="../notesSlides/notesSlide6.xml"/><Relationship Id="rId15" Type="http://schemas.openxmlformats.org/officeDocument/2006/relationships/image" Target="../media/image34.wmf"/><Relationship Id="rId10" Type="http://schemas.openxmlformats.org/officeDocument/2006/relationships/oleObject" Target="../embeddings/oleObject20.bin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29.wmf"/><Relationship Id="rId14" Type="http://schemas.openxmlformats.org/officeDocument/2006/relationships/oleObject" Target="../embeddings/oleObject22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3" Type="http://schemas.openxmlformats.org/officeDocument/2006/relationships/tags" Target="../tags/tag12.xml"/><Relationship Id="rId7" Type="http://schemas.openxmlformats.org/officeDocument/2006/relationships/oleObject" Target="../embeddings/oleObject23.bin"/><Relationship Id="rId2" Type="http://schemas.openxmlformats.org/officeDocument/2006/relationships/tags" Target="../tags/tag1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0.png"/><Relationship Id="rId11" Type="http://schemas.openxmlformats.org/officeDocument/2006/relationships/image" Target="../media/image36.wmf"/><Relationship Id="rId5" Type="http://schemas.openxmlformats.org/officeDocument/2006/relationships/notesSlide" Target="../notesSlides/notesSlide7.xml"/><Relationship Id="rId10" Type="http://schemas.openxmlformats.org/officeDocument/2006/relationships/oleObject" Target="../embeddings/oleObject24.bin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13" Type="http://schemas.openxmlformats.org/officeDocument/2006/relationships/image" Target="../media/image38.wmf"/><Relationship Id="rId3" Type="http://schemas.openxmlformats.org/officeDocument/2006/relationships/tags" Target="../tags/tag14.xml"/><Relationship Id="rId7" Type="http://schemas.openxmlformats.org/officeDocument/2006/relationships/oleObject" Target="../embeddings/oleObject25.bin"/><Relationship Id="rId12" Type="http://schemas.openxmlformats.org/officeDocument/2006/relationships/oleObject" Target="../embeddings/oleObject27.bin"/><Relationship Id="rId2" Type="http://schemas.openxmlformats.org/officeDocument/2006/relationships/tags" Target="../tags/tag13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0.png"/><Relationship Id="rId11" Type="http://schemas.openxmlformats.org/officeDocument/2006/relationships/image" Target="../media/image29.wmf"/><Relationship Id="rId5" Type="http://schemas.openxmlformats.org/officeDocument/2006/relationships/notesSlide" Target="../notesSlides/notesSlide8.xml"/><Relationship Id="rId15" Type="http://schemas.openxmlformats.org/officeDocument/2006/relationships/image" Target="../media/image35.wmf"/><Relationship Id="rId10" Type="http://schemas.openxmlformats.org/officeDocument/2006/relationships/oleObject" Target="../embeddings/oleObject26.bin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3.png"/><Relationship Id="rId14" Type="http://schemas.openxmlformats.org/officeDocument/2006/relationships/oleObject" Target="../embeddings/oleObject28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13" Type="http://schemas.openxmlformats.org/officeDocument/2006/relationships/oleObject" Target="../embeddings/oleObject32.bin"/><Relationship Id="rId3" Type="http://schemas.openxmlformats.org/officeDocument/2006/relationships/tags" Target="../tags/tag16.xml"/><Relationship Id="rId7" Type="http://schemas.openxmlformats.org/officeDocument/2006/relationships/oleObject" Target="../embeddings/oleObject29.bin"/><Relationship Id="rId12" Type="http://schemas.openxmlformats.org/officeDocument/2006/relationships/image" Target="../media/image41.wmf"/><Relationship Id="rId2" Type="http://schemas.openxmlformats.org/officeDocument/2006/relationships/tags" Target="../tags/tag15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0.png"/><Relationship Id="rId11" Type="http://schemas.openxmlformats.org/officeDocument/2006/relationships/oleObject" Target="../embeddings/oleObject31.bin"/><Relationship Id="rId5" Type="http://schemas.openxmlformats.org/officeDocument/2006/relationships/notesSlide" Target="../notesSlides/notesSlide9.xml"/><Relationship Id="rId15" Type="http://schemas.openxmlformats.org/officeDocument/2006/relationships/image" Target="../media/image13.png"/><Relationship Id="rId10" Type="http://schemas.openxmlformats.org/officeDocument/2006/relationships/image" Target="../media/image40.wmf"/><Relationship Id="rId4" Type="http://schemas.openxmlformats.org/officeDocument/2006/relationships/slideLayout" Target="../slideLayouts/slideLayout2.xml"/><Relationship Id="rId9" Type="http://schemas.openxmlformats.org/officeDocument/2006/relationships/oleObject" Target="../embeddings/oleObject30.bin"/><Relationship Id="rId14" Type="http://schemas.openxmlformats.org/officeDocument/2006/relationships/image" Target="../media/image4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12">
            <a:extLst>
              <a:ext uri="{FF2B5EF4-FFF2-40B4-BE49-F238E27FC236}">
                <a16:creationId xmlns:a16="http://schemas.microsoft.com/office/drawing/2014/main" id="{B243FA35-D813-4B34-A22A-B6CB85641A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" y="915988"/>
            <a:ext cx="7423150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3600" b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新人教版六年级上册</a:t>
            </a:r>
            <a:endParaRPr lang="en-US" altLang="zh-CN" sz="3600" b="1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6000" b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数学慕课堂</a:t>
            </a:r>
            <a:endParaRPr lang="en-US" altLang="zh-CN" sz="6000" b="1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147" name="TextBox 13">
            <a:extLst>
              <a:ext uri="{FF2B5EF4-FFF2-40B4-BE49-F238E27FC236}">
                <a16:creationId xmlns:a16="http://schemas.microsoft.com/office/drawing/2014/main" id="{8025F530-6865-4298-AA3A-2F997A9818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98788" y="3794125"/>
            <a:ext cx="337343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zh-CN" altLang="en-US" sz="28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主讲：妞妞老师</a:t>
            </a:r>
          </a:p>
        </p:txBody>
      </p:sp>
      <p:sp>
        <p:nvSpPr>
          <p:cNvPr id="6148" name="TextBox 1">
            <a:extLst>
              <a:ext uri="{FF2B5EF4-FFF2-40B4-BE49-F238E27FC236}">
                <a16:creationId xmlns:a16="http://schemas.microsoft.com/office/drawing/2014/main" id="{F24FB813-0512-4466-84C7-E8791EE088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123825"/>
            <a:ext cx="28908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zh-CN" altLang="en-US" b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状元成才路慕课堂</a:t>
            </a:r>
          </a:p>
        </p:txBody>
      </p:sp>
    </p:spTree>
  </p:cSld>
  <p:clrMapOvr>
    <a:masterClrMapping/>
  </p:clrMapOvr>
  <p:transition advTm="18337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C9699C75-5968-4534-930A-BF37976D3F0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733550" y="1470025"/>
            <a:ext cx="5472113" cy="5365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 eaLnBrk="1" latin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b="1">
                <a:ea typeface="+mj-ea"/>
              </a:rPr>
              <a:t>  </a:t>
            </a:r>
            <a:r>
              <a:rPr lang="en-US" altLang="zh-CN" sz="3200" b="1" dirty="0">
                <a:ea typeface="+mj-ea"/>
              </a:rPr>
              <a:t>kg</a:t>
            </a:r>
            <a:r>
              <a:rPr lang="zh-CN" altLang="en-US" sz="3200" b="1">
                <a:ea typeface="+mj-ea"/>
              </a:rPr>
              <a:t>的       是</a:t>
            </a:r>
            <a:r>
              <a:rPr lang="zh-CN" altLang="en-US" sz="3200" b="1" dirty="0">
                <a:ea typeface="+mj-ea"/>
              </a:rPr>
              <a:t>多少千克？</a:t>
            </a:r>
          </a:p>
        </p:txBody>
      </p:sp>
      <p:graphicFrame>
        <p:nvGraphicFramePr>
          <p:cNvPr id="24579" name="对象 7">
            <a:extLst>
              <a:ext uri="{FF2B5EF4-FFF2-40B4-BE49-F238E27FC236}">
                <a16:creationId xmlns:a16="http://schemas.microsoft.com/office/drawing/2014/main" id="{FC788585-9836-40E0-A738-B26D245EE8D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97013" y="1190625"/>
          <a:ext cx="473075" cy="1093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4" r:id="rId7" imgW="152268" imgH="406048" progId="Equation.DSMT4">
                  <p:embed/>
                </p:oleObj>
              </mc:Choice>
              <mc:Fallback>
                <p:oleObj r:id="rId7" imgW="152268" imgH="406048" progId="Equation.DSMT4">
                  <p:embed/>
                  <p:pic>
                    <p:nvPicPr>
                      <p:cNvPr id="0" name="对象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7013" y="1190625"/>
                        <a:ext cx="473075" cy="1093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0" name="对象 8">
            <a:extLst>
              <a:ext uri="{FF2B5EF4-FFF2-40B4-BE49-F238E27FC236}">
                <a16:creationId xmlns:a16="http://schemas.microsoft.com/office/drawing/2014/main" id="{221B7C4D-5956-49E1-9FCF-3FAF245F201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916238" y="1190625"/>
          <a:ext cx="673100" cy="1093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5" r:id="rId9" imgW="215713" imgH="406048" progId="Equation.DSMT4">
                  <p:embed/>
                </p:oleObj>
              </mc:Choice>
              <mc:Fallback>
                <p:oleObj r:id="rId9" imgW="215713" imgH="406048" progId="Equation.DSMT4">
                  <p:embed/>
                  <p:pic>
                    <p:nvPicPr>
                      <p:cNvPr id="0" name="对象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6238" y="1190625"/>
                        <a:ext cx="673100" cy="1093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>
            <a:extLst>
              <a:ext uri="{FF2B5EF4-FFF2-40B4-BE49-F238E27FC236}">
                <a16:creationId xmlns:a16="http://schemas.microsoft.com/office/drawing/2014/main" id="{E9A7C9A6-7C54-472A-84E4-E0FE096C38F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95438" y="2687638"/>
          <a:ext cx="1700212" cy="1093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6" r:id="rId11" imgW="545626" imgH="406048" progId="Equation.DSMT4">
                  <p:embed/>
                </p:oleObj>
              </mc:Choice>
              <mc:Fallback>
                <p:oleObj r:id="rId11" imgW="545626" imgH="406048" progId="Equation.DSMT4">
                  <p:embed/>
                  <p:pic>
                    <p:nvPicPr>
                      <p:cNvPr id="0" name="对象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5438" y="2687638"/>
                        <a:ext cx="1700212" cy="1093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>
            <a:extLst>
              <a:ext uri="{FF2B5EF4-FFF2-40B4-BE49-F238E27FC236}">
                <a16:creationId xmlns:a16="http://schemas.microsoft.com/office/drawing/2014/main" id="{99B68DDA-DB6D-4FCD-B688-D285C3B4DD2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95650" y="2674938"/>
          <a:ext cx="1265238" cy="1093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7" r:id="rId13" imgW="406048" imgH="406048" progId="Equation.DSMT4">
                  <p:embed/>
                </p:oleObj>
              </mc:Choice>
              <mc:Fallback>
                <p:oleObj r:id="rId13" imgW="406048" imgH="406048" progId="Equation.DSMT4">
                  <p:embed/>
                  <p:pic>
                    <p:nvPicPr>
                      <p:cNvPr id="0" name="对象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95650" y="2674938"/>
                        <a:ext cx="1265238" cy="1093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CF6920FA-14C1-44EF-BCCB-73D1D6F5023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516313" y="2732088"/>
            <a:ext cx="277812" cy="404812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4FA2D59F-73F4-4133-A0D0-384BF92B24F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098925" y="3363913"/>
            <a:ext cx="276225" cy="404812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69C3C67B-5B29-432D-9B53-4051C35726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7100" y="2393950"/>
            <a:ext cx="3127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zh-CN" sz="2400" b="1">
                <a:solidFill>
                  <a:srgbClr val="FF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</a:t>
            </a:r>
            <a:endParaRPr lang="zh-CN" altLang="en-US" sz="2400" b="1">
              <a:solidFill>
                <a:srgbClr val="FF00FF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9E0C212-B117-464B-9AAF-F47597CCF9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51300" y="3708400"/>
            <a:ext cx="311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zh-CN" sz="2400" b="1">
                <a:solidFill>
                  <a:srgbClr val="FF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3</a:t>
            </a:r>
            <a:endParaRPr lang="zh-CN" altLang="en-US" sz="2400" b="1">
              <a:solidFill>
                <a:srgbClr val="FF00FF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graphicFrame>
        <p:nvGraphicFramePr>
          <p:cNvPr id="19" name="对象 18">
            <a:extLst>
              <a:ext uri="{FF2B5EF4-FFF2-40B4-BE49-F238E27FC236}">
                <a16:creationId xmlns:a16="http://schemas.microsoft.com/office/drawing/2014/main" id="{6F66E13E-8D28-432D-A274-3449A28D1E9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64075" y="2716213"/>
          <a:ext cx="1028700" cy="1093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8" r:id="rId15" imgW="330057" imgH="406224" progId="Equation.DSMT4">
                  <p:embed/>
                </p:oleObj>
              </mc:Choice>
              <mc:Fallback>
                <p:oleObj r:id="rId15" imgW="330057" imgH="406224" progId="Equation.DSMT4">
                  <p:embed/>
                  <p:pic>
                    <p:nvPicPr>
                      <p:cNvPr id="0" name="对象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4075" y="2716213"/>
                        <a:ext cx="1028700" cy="1093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矩形 20">
            <a:extLst>
              <a:ext uri="{FF2B5EF4-FFF2-40B4-BE49-F238E27FC236}">
                <a16:creationId xmlns:a16="http://schemas.microsoft.com/office/drawing/2014/main" id="{AD326C24-4B08-4FD9-B25A-103146461B8F}"/>
              </a:ext>
            </a:extLst>
          </p:cNvPr>
          <p:cNvSpPr/>
          <p:nvPr/>
        </p:nvSpPr>
        <p:spPr>
          <a:xfrm>
            <a:off x="5599113" y="2981325"/>
            <a:ext cx="890587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latinLnBrk="1" hangingPunct="1">
              <a:defRPr/>
            </a:pPr>
            <a:r>
              <a:rPr lang="en-US" altLang="zh-CN" sz="3200" b="1" kern="0">
                <a:solidFill>
                  <a:srgbClr val="FF0000"/>
                </a:solidFill>
                <a:latin typeface="Times New Roman" panose="02020603050405020304"/>
                <a:ea typeface="黑体" panose="02010609060101010101" charset="-122"/>
              </a:rPr>
              <a:t>(kg)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23" name="AutoShape 22">
            <a:extLst>
              <a:ext uri="{FF2B5EF4-FFF2-40B4-BE49-F238E27FC236}">
                <a16:creationId xmlns:a16="http://schemas.microsoft.com/office/drawing/2014/main" id="{2FADCAEE-4196-44B8-8985-26B13517E1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83350" y="1849438"/>
            <a:ext cx="1816100" cy="1023937"/>
          </a:xfrm>
          <a:prstGeom prst="wedgeRoundRectCallout">
            <a:avLst>
              <a:gd name="adj1" fmla="val -66185"/>
              <a:gd name="adj2" fmla="val 37569"/>
              <a:gd name="adj3" fmla="val 16667"/>
            </a:avLst>
          </a:prstGeom>
          <a:solidFill>
            <a:srgbClr val="FFFF66"/>
          </a:solidFill>
          <a:ln w="25400">
            <a:solidFill>
              <a:srgbClr val="FF9900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algn="ctr" eaLnBrk="1" latinLnBrk="1" hangingPunct="1"/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</a:rPr>
              <a:t>先约分再计算</a:t>
            </a:r>
          </a:p>
        </p:txBody>
      </p:sp>
      <p:sp>
        <p:nvSpPr>
          <p:cNvPr id="24590" name="文本框 16">
            <a:extLst>
              <a:ext uri="{FF2B5EF4-FFF2-40B4-BE49-F238E27FC236}">
                <a16:creationId xmlns:a16="http://schemas.microsoft.com/office/drawing/2014/main" id="{0C771351-58EA-442D-ADA9-C50A6D8F7983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003800" y="-20638"/>
            <a:ext cx="1008063" cy="184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zh-CN" altLang="en-US" sz="60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</a:p>
        </p:txBody>
      </p:sp>
      <p:pic>
        <p:nvPicPr>
          <p:cNvPr id="24591" name="图片 17">
            <a:extLst>
              <a:ext uri="{FF2B5EF4-FFF2-40B4-BE49-F238E27FC236}">
                <a16:creationId xmlns:a16="http://schemas.microsoft.com/office/drawing/2014/main" id="{1ACFFA6D-7F9F-4C8B-B5EC-C12EE449B13E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6075" y="-20638"/>
            <a:ext cx="3698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内容占位符 1">
            <a:extLst>
              <a:ext uri="{FF2B5EF4-FFF2-40B4-BE49-F238E27FC236}">
                <a16:creationId xmlns:a16="http://schemas.microsoft.com/office/drawing/2014/main" id="{0E7BA234-FC14-4289-BF41-78EFF5E30800}"/>
              </a:ext>
            </a:extLst>
          </p:cNvPr>
          <p:cNvSpPr txBox="1"/>
          <p:nvPr/>
        </p:nvSpPr>
        <p:spPr>
          <a:xfrm>
            <a:off x="1630363" y="444500"/>
            <a:ext cx="5473700" cy="53657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latin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b="1">
                <a:ea typeface="+mj-ea"/>
              </a:rPr>
              <a:t>2.</a:t>
            </a:r>
            <a:r>
              <a:rPr lang="zh-CN" altLang="en-US" sz="3200" b="1">
                <a:ea typeface="+mj-ea"/>
              </a:rPr>
              <a:t>列式计算。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1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1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21" grpId="0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内容占位符 2">
            <a:extLst>
              <a:ext uri="{FF2B5EF4-FFF2-40B4-BE49-F238E27FC236}">
                <a16:creationId xmlns:a16="http://schemas.microsoft.com/office/drawing/2014/main" id="{D54C4612-B9A5-4923-B365-FFBC335700D5}"/>
              </a:ext>
            </a:extLst>
          </p:cNvPr>
          <p:cNvSpPr>
            <a:spLocks noGrp="1"/>
          </p:cNvSpPr>
          <p:nvPr>
            <p:ph idx="4294967295"/>
          </p:nvPr>
        </p:nvSpPr>
        <p:spPr bwMode="auto">
          <a:xfrm>
            <a:off x="1239838" y="1528763"/>
            <a:ext cx="5330825" cy="5349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 eaLnBrk="1" latin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b="1">
                <a:ea typeface="+mj-ea"/>
              </a:rPr>
              <a:t>1.</a:t>
            </a:r>
            <a:r>
              <a:rPr lang="zh-CN" altLang="en-US" sz="3200" b="1">
                <a:ea typeface="+mj-ea"/>
              </a:rPr>
              <a:t>只列式，不计算。</a:t>
            </a:r>
          </a:p>
        </p:txBody>
      </p:sp>
      <p:sp>
        <p:nvSpPr>
          <p:cNvPr id="26627" name="TextBox 3">
            <a:extLst>
              <a:ext uri="{FF2B5EF4-FFF2-40B4-BE49-F238E27FC236}">
                <a16:creationId xmlns:a16="http://schemas.microsoft.com/office/drawing/2014/main" id="{87789EA8-C5D5-46C8-BC18-73BC25C764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3138" y="2211388"/>
            <a:ext cx="11525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r>
              <a:rPr lang="zh-CN" altLang="en-US" sz="3200" b="1">
                <a:latin typeface="Times New Roman" panose="02020603050405020304" pitchFamily="18" charset="0"/>
                <a:ea typeface="宋体" panose="02010600030101010101" pitchFamily="2" charset="-122"/>
              </a:rPr>
              <a:t>（</a:t>
            </a:r>
            <a:r>
              <a:rPr lang="en-US" altLang="zh-CN" sz="3200" b="1"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zh-CN" altLang="en-US" sz="3200" b="1">
                <a:latin typeface="Times New Roman" panose="02020603050405020304" pitchFamily="18" charset="0"/>
                <a:ea typeface="宋体" panose="02010600030101010101" pitchFamily="2" charset="-122"/>
              </a:rPr>
              <a:t>）</a:t>
            </a:r>
          </a:p>
        </p:txBody>
      </p:sp>
      <p:graphicFrame>
        <p:nvGraphicFramePr>
          <p:cNvPr id="26628" name="对象 4">
            <a:extLst>
              <a:ext uri="{FF2B5EF4-FFF2-40B4-BE49-F238E27FC236}">
                <a16:creationId xmlns:a16="http://schemas.microsoft.com/office/drawing/2014/main" id="{166D6B49-AAA9-425D-965E-36BE3D37F2D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65325" y="1922463"/>
          <a:ext cx="3881438" cy="1081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02" r:id="rId7" imgW="1459866" imgH="406224" progId="Equation.DSMT4">
                  <p:embed/>
                </p:oleObj>
              </mc:Choice>
              <mc:Fallback>
                <p:oleObj r:id="rId7" imgW="1459866" imgH="406224" progId="Equation.DSMT4">
                  <p:embed/>
                  <p:pic>
                    <p:nvPicPr>
                      <p:cNvPr id="0" name="对象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5325" y="1922463"/>
                        <a:ext cx="3881438" cy="1081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29" name="TextBox 7">
            <a:extLst>
              <a:ext uri="{FF2B5EF4-FFF2-40B4-BE49-F238E27FC236}">
                <a16:creationId xmlns:a16="http://schemas.microsoft.com/office/drawing/2014/main" id="{92AB14DF-851C-4C02-837E-470F669717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1713" y="3219450"/>
            <a:ext cx="11525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r>
              <a:rPr lang="zh-CN" altLang="en-US" sz="3200" b="1">
                <a:latin typeface="Times New Roman" panose="02020603050405020304" pitchFamily="18" charset="0"/>
                <a:ea typeface="宋体" panose="02010600030101010101" pitchFamily="2" charset="-122"/>
              </a:rPr>
              <a:t>（</a:t>
            </a:r>
            <a:r>
              <a:rPr lang="en-US" altLang="zh-CN" sz="3200" b="1"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zh-CN" altLang="en-US" sz="3200" b="1">
                <a:latin typeface="Times New Roman" panose="02020603050405020304" pitchFamily="18" charset="0"/>
                <a:ea typeface="宋体" panose="02010600030101010101" pitchFamily="2" charset="-122"/>
              </a:rPr>
              <a:t>）</a:t>
            </a:r>
          </a:p>
        </p:txBody>
      </p:sp>
      <p:graphicFrame>
        <p:nvGraphicFramePr>
          <p:cNvPr id="26630" name="对象 8">
            <a:extLst>
              <a:ext uri="{FF2B5EF4-FFF2-40B4-BE49-F238E27FC236}">
                <a16:creationId xmlns:a16="http://schemas.microsoft.com/office/drawing/2014/main" id="{36E09B4F-1457-41A9-8CED-E643E29D210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1172485"/>
              </p:ext>
            </p:extLst>
          </p:nvPr>
        </p:nvGraphicFramePr>
        <p:xfrm>
          <a:off x="1907704" y="2932113"/>
          <a:ext cx="2228850" cy="1081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03" name="Equation" r:id="rId9" imgW="838080" imgH="406080" progId="Equation.DSMT4">
                  <p:embed/>
                </p:oleObj>
              </mc:Choice>
              <mc:Fallback>
                <p:oleObj name="Equation" r:id="rId9" imgW="838080" imgH="406080" progId="Equation.DSMT4">
                  <p:embed/>
                  <p:pic>
                    <p:nvPicPr>
                      <p:cNvPr id="0" name="对象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7704" y="2932113"/>
                        <a:ext cx="2228850" cy="1081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31" name="TextBox 5">
            <a:extLst>
              <a:ext uri="{FF2B5EF4-FFF2-40B4-BE49-F238E27FC236}">
                <a16:creationId xmlns:a16="http://schemas.microsoft.com/office/drawing/2014/main" id="{8B466619-64F3-41A7-BD85-ECAB1A1144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3674" y="3187003"/>
            <a:ext cx="1592262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r>
              <a:rPr lang="zh-CN" altLang="en-US" sz="3100" b="1" dirty="0">
                <a:latin typeface="Times New Roman" panose="02020603050405020304" pitchFamily="18" charset="0"/>
                <a:ea typeface="宋体" panose="02010600030101010101" pitchFamily="2" charset="-122"/>
              </a:rPr>
              <a:t>小时的</a:t>
            </a:r>
          </a:p>
        </p:txBody>
      </p:sp>
      <p:sp>
        <p:nvSpPr>
          <p:cNvPr id="26632" name="TextBox 10">
            <a:extLst>
              <a:ext uri="{FF2B5EF4-FFF2-40B4-BE49-F238E27FC236}">
                <a16:creationId xmlns:a16="http://schemas.microsoft.com/office/drawing/2014/main" id="{E17ED6D9-60CE-45BC-868F-CEFEA0EB63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7944" y="3219822"/>
            <a:ext cx="2520280" cy="56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r>
              <a:rPr lang="zh-CN" altLang="en-US" sz="3100" b="1" dirty="0">
                <a:latin typeface="Times New Roman" panose="02020603050405020304" pitchFamily="18" charset="0"/>
                <a:ea typeface="宋体" panose="02010600030101010101" pitchFamily="2" charset="-122"/>
              </a:rPr>
              <a:t>是多少小时？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01E2FA60-01B2-4284-91B9-DDD5ECB7D53F}"/>
              </a:ext>
            </a:extLst>
          </p:cNvPr>
          <p:cNvSpPr/>
          <p:nvPr/>
        </p:nvSpPr>
        <p:spPr bwMode="auto">
          <a:xfrm>
            <a:off x="6300788" y="2066925"/>
            <a:ext cx="574675" cy="720725"/>
          </a:xfrm>
          <a:prstGeom prst="rect">
            <a:avLst/>
          </a:prstGeom>
          <a:noFill/>
          <a:ln w="2857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latinLnBrk="1" hangingPunct="1">
              <a:defRPr/>
            </a:pPr>
            <a:endParaRPr lang="zh-CN" altLang="en-US" sz="2400" b="1" dirty="0">
              <a:latin typeface="+mj-ea"/>
              <a:ea typeface="+mj-ea"/>
            </a:endParaRPr>
          </a:p>
        </p:txBody>
      </p:sp>
      <p:sp>
        <p:nvSpPr>
          <p:cNvPr id="26634" name="TextBox 9">
            <a:extLst>
              <a:ext uri="{FF2B5EF4-FFF2-40B4-BE49-F238E27FC236}">
                <a16:creationId xmlns:a16="http://schemas.microsoft.com/office/drawing/2014/main" id="{C7E30A11-0799-41B2-935A-893B245500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5463" y="2130425"/>
            <a:ext cx="72072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zh-CN" sz="3200" b="1">
                <a:latin typeface="Times New Roman" panose="02020603050405020304" pitchFamily="18" charset="0"/>
                <a:ea typeface="宋体" panose="02010600030101010101" pitchFamily="2" charset="-122"/>
              </a:rPr>
              <a:t>×</a:t>
            </a:r>
            <a:endParaRPr lang="zh-CN" altLang="en-US" sz="3200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FBFD41B0-0F2F-4B30-99EC-4ABBDEFA021B}"/>
              </a:ext>
            </a:extLst>
          </p:cNvPr>
          <p:cNvSpPr/>
          <p:nvPr/>
        </p:nvSpPr>
        <p:spPr bwMode="auto">
          <a:xfrm>
            <a:off x="7451725" y="2049463"/>
            <a:ext cx="576263" cy="720725"/>
          </a:xfrm>
          <a:prstGeom prst="rect">
            <a:avLst/>
          </a:prstGeom>
          <a:noFill/>
          <a:ln w="2857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latinLnBrk="1" hangingPunct="1">
              <a:defRPr/>
            </a:pPr>
            <a:endParaRPr lang="zh-CN" altLang="en-US" sz="2400" b="1" dirty="0">
              <a:latin typeface="+mj-ea"/>
              <a:ea typeface="+mj-ea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F44817A4-EBA9-4D5D-B2F6-AF68AF7E98C9}"/>
              </a:ext>
            </a:extLst>
          </p:cNvPr>
          <p:cNvSpPr/>
          <p:nvPr/>
        </p:nvSpPr>
        <p:spPr bwMode="auto">
          <a:xfrm>
            <a:off x="6659563" y="3003550"/>
            <a:ext cx="576262" cy="720725"/>
          </a:xfrm>
          <a:prstGeom prst="rect">
            <a:avLst/>
          </a:prstGeom>
          <a:noFill/>
          <a:ln w="2857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latinLnBrk="1" hangingPunct="1">
              <a:defRPr/>
            </a:pPr>
            <a:endParaRPr lang="zh-CN" altLang="en-US" sz="2400" b="1" dirty="0">
              <a:latin typeface="+mj-ea"/>
              <a:ea typeface="+mj-ea"/>
            </a:endParaRPr>
          </a:p>
        </p:txBody>
      </p:sp>
      <p:sp>
        <p:nvSpPr>
          <p:cNvPr id="26637" name="TextBox 18">
            <a:extLst>
              <a:ext uri="{FF2B5EF4-FFF2-40B4-BE49-F238E27FC236}">
                <a16:creationId xmlns:a16="http://schemas.microsoft.com/office/drawing/2014/main" id="{D789F2B7-F4B0-4D33-9DF6-AC03C01EF9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5825" y="3067050"/>
            <a:ext cx="7207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zh-CN" sz="3200" b="1">
                <a:latin typeface="Times New Roman" panose="02020603050405020304" pitchFamily="18" charset="0"/>
                <a:ea typeface="宋体" panose="02010600030101010101" pitchFamily="2" charset="-122"/>
              </a:rPr>
              <a:t>×</a:t>
            </a:r>
            <a:endParaRPr lang="zh-CN" altLang="en-US" sz="3200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322ECBA5-AC9C-4484-BB29-AE8A4523B27B}"/>
              </a:ext>
            </a:extLst>
          </p:cNvPr>
          <p:cNvSpPr/>
          <p:nvPr/>
        </p:nvSpPr>
        <p:spPr bwMode="auto">
          <a:xfrm>
            <a:off x="7812088" y="2984500"/>
            <a:ext cx="576262" cy="720725"/>
          </a:xfrm>
          <a:prstGeom prst="rect">
            <a:avLst/>
          </a:prstGeom>
          <a:noFill/>
          <a:ln w="2857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latinLnBrk="1" hangingPunct="1">
              <a:defRPr/>
            </a:pPr>
            <a:endParaRPr lang="zh-CN" altLang="en-US" sz="2400" b="1" dirty="0">
              <a:latin typeface="+mj-ea"/>
              <a:ea typeface="+mj-ea"/>
            </a:endParaRPr>
          </a:p>
        </p:txBody>
      </p:sp>
      <p:graphicFrame>
        <p:nvGraphicFramePr>
          <p:cNvPr id="15" name="对象 14">
            <a:extLst>
              <a:ext uri="{FF2B5EF4-FFF2-40B4-BE49-F238E27FC236}">
                <a16:creationId xmlns:a16="http://schemas.microsoft.com/office/drawing/2014/main" id="{2AEA3E88-AF13-4A07-BA9C-6192596729D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445250" y="1946275"/>
          <a:ext cx="314325" cy="912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04" r:id="rId11" imgW="139639" imgH="406224" progId="Equation.DSMT4">
                  <p:embed/>
                </p:oleObj>
              </mc:Choice>
              <mc:Fallback>
                <p:oleObj r:id="rId11" imgW="139639" imgH="406224" progId="Equation.DSMT4">
                  <p:embed/>
                  <p:pic>
                    <p:nvPicPr>
                      <p:cNvPr id="0" name="对象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5250" y="1946275"/>
                        <a:ext cx="314325" cy="912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对象 22">
            <a:extLst>
              <a:ext uri="{FF2B5EF4-FFF2-40B4-BE49-F238E27FC236}">
                <a16:creationId xmlns:a16="http://schemas.microsoft.com/office/drawing/2014/main" id="{A140AA99-269B-4EFE-B56D-79314CF2D0B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559675" y="1952625"/>
          <a:ext cx="342900" cy="912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05" r:id="rId13" imgW="152268" imgH="406048" progId="Equation.DSMT4">
                  <p:embed/>
                </p:oleObj>
              </mc:Choice>
              <mc:Fallback>
                <p:oleObj r:id="rId13" imgW="152268" imgH="406048" progId="Equation.DSMT4">
                  <p:embed/>
                  <p:pic>
                    <p:nvPicPr>
                      <p:cNvPr id="0" name="对象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9675" y="1952625"/>
                        <a:ext cx="342900" cy="912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对象 23">
            <a:extLst>
              <a:ext uri="{FF2B5EF4-FFF2-40B4-BE49-F238E27FC236}">
                <a16:creationId xmlns:a16="http://schemas.microsoft.com/office/drawing/2014/main" id="{DD4DFB37-D784-4792-A266-AF7904E07C9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731000" y="2882900"/>
          <a:ext cx="482600" cy="912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06" r:id="rId15" imgW="215713" imgH="406048" progId="Equation.DSMT4">
                  <p:embed/>
                </p:oleObj>
              </mc:Choice>
              <mc:Fallback>
                <p:oleObj r:id="rId15" imgW="215713" imgH="406048" progId="Equation.DSMT4">
                  <p:embed/>
                  <p:pic>
                    <p:nvPicPr>
                      <p:cNvPr id="0" name="对象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1000" y="2882900"/>
                        <a:ext cx="482600" cy="912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对象 24">
            <a:extLst>
              <a:ext uri="{FF2B5EF4-FFF2-40B4-BE49-F238E27FC236}">
                <a16:creationId xmlns:a16="http://schemas.microsoft.com/office/drawing/2014/main" id="{6ADD43C5-F75A-43DE-B3E4-C7A4AA03EE5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929563" y="2887663"/>
          <a:ext cx="342900" cy="912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07" r:id="rId17" imgW="152268" imgH="406048" progId="Equation.DSMT4">
                  <p:embed/>
                </p:oleObj>
              </mc:Choice>
              <mc:Fallback>
                <p:oleObj r:id="rId17" imgW="152268" imgH="406048" progId="Equation.DSMT4">
                  <p:embed/>
                  <p:pic>
                    <p:nvPicPr>
                      <p:cNvPr id="0" name="对象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9563" y="2887663"/>
                        <a:ext cx="342900" cy="912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43" name="文本框 20">
            <a:extLst>
              <a:ext uri="{FF2B5EF4-FFF2-40B4-BE49-F238E27FC236}">
                <a16:creationId xmlns:a16="http://schemas.microsoft.com/office/drawing/2014/main" id="{F1DDC887-E3FD-4F46-91B7-4D9550B1F861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003800" y="-20638"/>
            <a:ext cx="1008063" cy="184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zh-CN" altLang="en-US" sz="60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</a:p>
        </p:txBody>
      </p:sp>
      <p:pic>
        <p:nvPicPr>
          <p:cNvPr id="26644" name="图片 21">
            <a:extLst>
              <a:ext uri="{FF2B5EF4-FFF2-40B4-BE49-F238E27FC236}">
                <a16:creationId xmlns:a16="http://schemas.microsoft.com/office/drawing/2014/main" id="{6A590C55-169F-4ABF-A17C-8E546ADA9555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6075" y="-20638"/>
            <a:ext cx="3698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45" name="Rectangle 16">
            <a:extLst>
              <a:ext uri="{FF2B5EF4-FFF2-40B4-BE49-F238E27FC236}">
                <a16:creationId xmlns:a16="http://schemas.microsoft.com/office/drawing/2014/main" id="{1A439C83-57DA-4882-A4AC-B69890BB51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195263"/>
            <a:ext cx="417512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algn="ctr" eaLnBrk="1" latinLnBrk="1" hangingPunct="1"/>
            <a:r>
              <a:rPr lang="zh-CN" altLang="en-US" sz="3200" b="1">
                <a:ea typeface="黑体" panose="02010609060101010101" pitchFamily="49" charset="-122"/>
              </a:rPr>
              <a:t>三、巩固提高</a:t>
            </a:r>
          </a:p>
        </p:txBody>
      </p:sp>
      <p:sp>
        <p:nvSpPr>
          <p:cNvPr id="27670" name="文本框 1">
            <a:extLst>
              <a:ext uri="{FF2B5EF4-FFF2-40B4-BE49-F238E27FC236}">
                <a16:creationId xmlns:a16="http://schemas.microsoft.com/office/drawing/2014/main" id="{6FED884D-70E3-4C6B-8464-45B3A896A097}"/>
              </a:ext>
            </a:extLst>
          </p:cNvPr>
          <p:cNvSpPr txBox="1"/>
          <p:nvPr/>
        </p:nvSpPr>
        <p:spPr>
          <a:xfrm>
            <a:off x="1384300" y="971550"/>
            <a:ext cx="3009265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zh-CN" altLang="en-US" b="1" noProof="1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黑体" panose="02010609060101010101" pitchFamily="49" charset="-122"/>
                <a:ea typeface="黑体" panose="02010609060101010101" pitchFamily="49" charset="-122"/>
              </a:rPr>
              <a:t>[教材</a:t>
            </a:r>
            <a:r>
              <a:rPr lang="en-US" altLang="zh-CN" b="1" noProof="1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黑体" panose="02010609060101010101" pitchFamily="49" charset="-122"/>
                <a:ea typeface="黑体" panose="02010609060101010101" pitchFamily="49" charset="-122"/>
              </a:rPr>
              <a:t>P4</a:t>
            </a:r>
            <a:r>
              <a:rPr lang="zh-CN" altLang="en-US" b="1" noProof="1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黑体" panose="02010609060101010101" pitchFamily="49" charset="-122"/>
                <a:ea typeface="黑体" panose="02010609060101010101" pitchFamily="49" charset="-122"/>
              </a:rPr>
              <a:t>做一做第</a:t>
            </a:r>
            <a:r>
              <a:rPr lang="en-US" altLang="zh-CN" b="1" noProof="1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b="1" noProof="1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黑体" panose="02010609060101010101" pitchFamily="49" charset="-122"/>
                <a:ea typeface="黑体" panose="02010609060101010101" pitchFamily="49" charset="-122"/>
              </a:rPr>
              <a:t>题</a:t>
            </a:r>
            <a:r>
              <a:rPr lang="zh-CN" altLang="en-US" b="1" noProof="1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]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内容占位符 1">
            <a:extLst>
              <a:ext uri="{FF2B5EF4-FFF2-40B4-BE49-F238E27FC236}">
                <a16:creationId xmlns:a16="http://schemas.microsoft.com/office/drawing/2014/main" id="{93C3D91A-9E80-4597-A5DE-F603EF2C82CF}"/>
              </a:ext>
            </a:extLst>
          </p:cNvPr>
          <p:cNvSpPr>
            <a:spLocks noGrp="1"/>
          </p:cNvSpPr>
          <p:nvPr>
            <p:ph idx="4294967295"/>
          </p:nvPr>
        </p:nvSpPr>
        <p:spPr bwMode="auto">
          <a:xfrm>
            <a:off x="1127125" y="955675"/>
            <a:ext cx="7221538" cy="5349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 eaLnBrk="1" latin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b="1">
                <a:ea typeface="+mj-ea"/>
              </a:rPr>
              <a:t>2.</a:t>
            </a:r>
            <a:r>
              <a:rPr lang="zh-CN" altLang="en-US" sz="3200" b="1">
                <a:ea typeface="+mj-ea"/>
              </a:rPr>
              <a:t>看图计算。</a:t>
            </a:r>
          </a:p>
        </p:txBody>
      </p:sp>
      <p:graphicFrame>
        <p:nvGraphicFramePr>
          <p:cNvPr id="28678" name="对象 3">
            <a:extLst>
              <a:ext uri="{FF2B5EF4-FFF2-40B4-BE49-F238E27FC236}">
                <a16:creationId xmlns:a16="http://schemas.microsoft.com/office/drawing/2014/main" id="{C0FC1C01-EA7A-41CB-8C1A-DFEFC010AF2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71550" y="3481388"/>
          <a:ext cx="1901825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4" r:id="rId7" imgW="825142" imgH="406224" progId="Equation.DSMT4">
                  <p:embed/>
                </p:oleObj>
              </mc:Choice>
              <mc:Fallback>
                <p:oleObj r:id="rId7" imgW="825142" imgH="406224" progId="Equation.DSMT4">
                  <p:embed/>
                  <p:pic>
                    <p:nvPicPr>
                      <p:cNvPr id="0" name="对象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3481388"/>
                        <a:ext cx="1901825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9" name="对象 8">
            <a:extLst>
              <a:ext uri="{FF2B5EF4-FFF2-40B4-BE49-F238E27FC236}">
                <a16:creationId xmlns:a16="http://schemas.microsoft.com/office/drawing/2014/main" id="{A6ECE6F5-62A2-45C1-83E2-00399697B3C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482975" y="3481388"/>
          <a:ext cx="1900238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5" r:id="rId9" imgW="825142" imgH="406224" progId="Equation.DSMT4">
                  <p:embed/>
                </p:oleObj>
              </mc:Choice>
              <mc:Fallback>
                <p:oleObj r:id="rId9" imgW="825142" imgH="406224" progId="Equation.DSMT4">
                  <p:embed/>
                  <p:pic>
                    <p:nvPicPr>
                      <p:cNvPr id="0" name="对象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82975" y="3481388"/>
                        <a:ext cx="1900238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80" name="对象 9">
            <a:extLst>
              <a:ext uri="{FF2B5EF4-FFF2-40B4-BE49-F238E27FC236}">
                <a16:creationId xmlns:a16="http://schemas.microsoft.com/office/drawing/2014/main" id="{16642BEF-8B46-49F9-82B7-F3DB17D7111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02338" y="3481388"/>
          <a:ext cx="1901825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6" r:id="rId11" imgW="825142" imgH="406224" progId="Equation.DSMT4">
                  <p:embed/>
                </p:oleObj>
              </mc:Choice>
              <mc:Fallback>
                <p:oleObj r:id="rId11" imgW="825142" imgH="406224" progId="Equation.DSMT4">
                  <p:embed/>
                  <p:pic>
                    <p:nvPicPr>
                      <p:cNvPr id="0" name="对象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2338" y="3481388"/>
                        <a:ext cx="1901825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FA1E53F5-B5B1-486C-BEFE-1A5EE8A4FE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8538" y="3398838"/>
            <a:ext cx="431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endParaRPr lang="zh-CN" altLang="en-US" sz="32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6474C7A-6989-4D31-95ED-4BEA6CB401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1238" y="3913188"/>
            <a:ext cx="431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4</a:t>
            </a:r>
            <a:endParaRPr lang="zh-CN" altLang="en-US" sz="32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25C801E-104E-4724-BAB0-C0CC3E6315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3613" y="3405188"/>
            <a:ext cx="431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8</a:t>
            </a:r>
            <a:endParaRPr lang="zh-CN" altLang="en-US" sz="32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2A1C1F4-2B69-4C53-9B92-6F19D4715F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3438" y="3913188"/>
            <a:ext cx="7207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15</a:t>
            </a:r>
            <a:endParaRPr lang="zh-CN" altLang="en-US" sz="32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F30074F-DAC3-4450-82ED-D23F8987FB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8850" y="3398838"/>
            <a:ext cx="431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9</a:t>
            </a:r>
            <a:endParaRPr lang="zh-CN" altLang="en-US" sz="32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CC2E92E-85F2-41A4-A20C-2FA802C8E0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4388" y="3913188"/>
            <a:ext cx="7207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16</a:t>
            </a:r>
            <a:endParaRPr lang="zh-CN" altLang="en-US" sz="32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8687" name="文本框 17">
            <a:extLst>
              <a:ext uri="{FF2B5EF4-FFF2-40B4-BE49-F238E27FC236}">
                <a16:creationId xmlns:a16="http://schemas.microsoft.com/office/drawing/2014/main" id="{F585C2F3-9AE1-4B89-A9B4-C2ED18340376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003800" y="-20638"/>
            <a:ext cx="1008063" cy="184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zh-CN" altLang="en-US" sz="60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</a:p>
        </p:txBody>
      </p:sp>
      <p:pic>
        <p:nvPicPr>
          <p:cNvPr id="28688" name="图片 18">
            <a:extLst>
              <a:ext uri="{FF2B5EF4-FFF2-40B4-BE49-F238E27FC236}">
                <a16:creationId xmlns:a16="http://schemas.microsoft.com/office/drawing/2014/main" id="{F034554A-D96C-4B9B-B1F2-BF7EB6DAAF06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6075" y="-20638"/>
            <a:ext cx="3698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AutoShape 3">
            <a:extLst>
              <a:ext uri="{FF2B5EF4-FFF2-40B4-BE49-F238E27FC236}">
                <a16:creationId xmlns:a16="http://schemas.microsoft.com/office/drawing/2014/main" id="{72909DFD-E1CB-41B0-B1F3-C48F6F4D09B8}"/>
              </a:ext>
            </a:extLst>
          </p:cNvPr>
          <p:cNvSpPr/>
          <p:nvPr/>
        </p:nvSpPr>
        <p:spPr>
          <a:xfrm>
            <a:off x="4284663" y="892175"/>
            <a:ext cx="3194050" cy="536575"/>
          </a:xfrm>
          <a:prstGeom prst="wedgeRoundRectCallout">
            <a:avLst>
              <a:gd name="adj1" fmla="val -41125"/>
              <a:gd name="adj2" fmla="val 87506"/>
              <a:gd name="adj3" fmla="val 16667"/>
            </a:avLst>
          </a:prstGeom>
          <a:solidFill>
            <a:schemeClr val="bg1"/>
          </a:solidFill>
          <a:ln w="2857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0000" tIns="46800" rIns="90000" bIns="46800"/>
          <a:lstStyle/>
          <a:p>
            <a:pPr eaLnBrk="1" latinLnBrk="1" hangingPunct="1">
              <a:spcBef>
                <a:spcPct val="50000"/>
              </a:spcBef>
              <a:defRPr/>
            </a:pPr>
            <a:r>
              <a:rPr lang="zh-CN" altLang="en-US" sz="2400" b="1">
                <a:latin typeface="+mn-lt"/>
                <a:ea typeface="+mn-ea"/>
              </a:rPr>
              <a:t>说一说每幅图的意思。</a:t>
            </a:r>
          </a:p>
        </p:txBody>
      </p:sp>
      <p:sp>
        <p:nvSpPr>
          <p:cNvPr id="27670" name="文本框 1">
            <a:extLst>
              <a:ext uri="{FF2B5EF4-FFF2-40B4-BE49-F238E27FC236}">
                <a16:creationId xmlns:a16="http://schemas.microsoft.com/office/drawing/2014/main" id="{D10F0A6F-D11B-4EB2-8518-E556DE73D66B}"/>
              </a:ext>
            </a:extLst>
          </p:cNvPr>
          <p:cNvSpPr txBox="1"/>
          <p:nvPr/>
        </p:nvSpPr>
        <p:spPr>
          <a:xfrm>
            <a:off x="1180465" y="523875"/>
            <a:ext cx="3009265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zh-CN" altLang="en-US" b="1" noProof="1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</a:rPr>
              <a:t>[</a:t>
            </a:r>
            <a:r>
              <a:rPr lang="zh-CN" altLang="en-US" b="1" noProof="1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黑体" panose="02010609060101010101" pitchFamily="49" charset="-122"/>
                <a:ea typeface="黑体" panose="02010609060101010101" pitchFamily="49" charset="-122"/>
              </a:rPr>
              <a:t>教材</a:t>
            </a:r>
            <a:r>
              <a:rPr lang="en-US" altLang="zh-CN" b="1" noProof="1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</a:rPr>
              <a:t>P5</a:t>
            </a:r>
            <a:r>
              <a:rPr lang="zh-CN" altLang="en-US" b="1" noProof="1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ea typeface="宋体" panose="02010600030101010101" pitchFamily="2" charset="-122"/>
              </a:rPr>
              <a:t>做一做第</a:t>
            </a:r>
            <a:r>
              <a:rPr lang="en-US" altLang="zh-CN" b="1" noProof="1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ea typeface="宋体" panose="02010600030101010101" pitchFamily="2" charset="-122"/>
              </a:rPr>
              <a:t>2</a:t>
            </a:r>
            <a:r>
              <a:rPr lang="zh-CN" altLang="en-US" b="1" noProof="1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ea typeface="宋体" panose="02010600030101010101" pitchFamily="2" charset="-122"/>
              </a:rPr>
              <a:t>题</a:t>
            </a:r>
            <a:r>
              <a:rPr lang="zh-CN" altLang="en-US" b="1" noProof="1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sym typeface="+mn-ea"/>
              </a:rPr>
              <a:t>]</a:t>
            </a:r>
            <a:endParaRPr lang="zh-CN" altLang="en-US" b="1" noProof="1">
              <a:gradFill>
                <a:gsLst>
                  <a:gs pos="0">
                    <a:srgbClr val="FE4444"/>
                  </a:gs>
                  <a:gs pos="100000">
                    <a:srgbClr val="832B2B"/>
                  </a:gs>
                </a:gsLst>
                <a:lin scaled="0"/>
              </a:gradFill>
              <a:ea typeface="宋体" panose="02010600030101010101" pitchFamily="2" charset="-122"/>
              <a:sym typeface="+mn-ea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09B6DD22-BE01-481C-9669-D17BAEE52344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93" t="9507" r="64342" b="81045"/>
          <a:stretch/>
        </p:blipFill>
        <p:spPr>
          <a:xfrm>
            <a:off x="1026623" y="1716638"/>
            <a:ext cx="1957855" cy="1386518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588CE996-7378-4FCD-A99D-D1F5EFD2B046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09" t="9489" r="39926" b="81063"/>
          <a:stretch/>
        </p:blipFill>
        <p:spPr>
          <a:xfrm>
            <a:off x="3491880" y="1707654"/>
            <a:ext cx="1957855" cy="1386518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77AA97E2-E59C-4D9A-B3C7-2632117AE4D1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8" t="9489" r="15697" b="81063"/>
          <a:stretch/>
        </p:blipFill>
        <p:spPr>
          <a:xfrm>
            <a:off x="6012160" y="1707654"/>
            <a:ext cx="1957855" cy="13865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3" grpId="0"/>
      <p:bldP spid="14" grpId="0"/>
      <p:bldP spid="16" grpId="0"/>
      <p:bldP spid="17" grpId="0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7BD95D1B-6A2A-42AD-A38C-623B73F7D6D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114425" y="736600"/>
            <a:ext cx="6481763" cy="221483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 eaLnBrk="1" latin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b="1" dirty="0">
                <a:ea typeface="+mj-ea"/>
              </a:rPr>
              <a:t>3.</a:t>
            </a:r>
            <a:r>
              <a:rPr lang="zh-CN" altLang="en-US" sz="3200" b="1" dirty="0">
                <a:ea typeface="+mj-ea"/>
              </a:rPr>
              <a:t>一面墙的面积是</a:t>
            </a:r>
            <a:r>
              <a:rPr lang="en-US" altLang="zh-CN" sz="3200" b="1" dirty="0">
                <a:ea typeface="+mj-ea"/>
              </a:rPr>
              <a:t>20m</a:t>
            </a:r>
            <a:r>
              <a:rPr lang="en-US" altLang="zh-CN" sz="3200" b="1" baseline="30000" dirty="0">
                <a:ea typeface="+mj-ea"/>
              </a:rPr>
              <a:t>2</a:t>
            </a:r>
            <a:r>
              <a:rPr lang="zh-CN" altLang="en-US" sz="3200" b="1" dirty="0">
                <a:ea typeface="+mj-ea"/>
              </a:rPr>
              <a:t>，已经刷完了这面墙的   。已经刷完的面积是多少平方米？</a:t>
            </a:r>
          </a:p>
        </p:txBody>
      </p:sp>
      <p:graphicFrame>
        <p:nvGraphicFramePr>
          <p:cNvPr id="30723" name="对象 3">
            <a:extLst>
              <a:ext uri="{FF2B5EF4-FFF2-40B4-BE49-F238E27FC236}">
                <a16:creationId xmlns:a16="http://schemas.microsoft.com/office/drawing/2014/main" id="{77C92FC4-E247-4E5F-97C6-19EC4579E4C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46438" y="1379538"/>
          <a:ext cx="360362" cy="95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8" r:id="rId7" imgW="152268" imgH="406048" progId="Equation.DSMT4">
                  <p:embed/>
                </p:oleObj>
              </mc:Choice>
              <mc:Fallback>
                <p:oleObj r:id="rId7" imgW="152268" imgH="406048" progId="Equation.DSMT4">
                  <p:embed/>
                  <p:pic>
                    <p:nvPicPr>
                      <p:cNvPr id="0" name="对象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6438" y="1379538"/>
                        <a:ext cx="360362" cy="958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矩形 4">
            <a:extLst>
              <a:ext uri="{FF2B5EF4-FFF2-40B4-BE49-F238E27FC236}">
                <a16:creationId xmlns:a16="http://schemas.microsoft.com/office/drawing/2014/main" id="{EBC9A184-B02F-4A99-A828-47367B755B2D}"/>
              </a:ext>
            </a:extLst>
          </p:cNvPr>
          <p:cNvSpPr/>
          <p:nvPr/>
        </p:nvSpPr>
        <p:spPr bwMode="auto">
          <a:xfrm>
            <a:off x="5795963" y="2786063"/>
            <a:ext cx="2663825" cy="1223962"/>
          </a:xfrm>
          <a:prstGeom prst="rect">
            <a:avLst/>
          </a:prstGeom>
          <a:pattFill prst="horzBrick">
            <a:fgClr>
              <a:srgbClr val="FFCC99"/>
            </a:fgClr>
            <a:bgClr>
              <a:schemeClr val="bg1"/>
            </a:bgClr>
          </a:patt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latinLnBrk="1" hangingPunct="1">
              <a:defRPr/>
            </a:pPr>
            <a:endParaRPr lang="zh-CN" altLang="en-US" sz="2400" b="1" dirty="0">
              <a:latin typeface="+mj-ea"/>
              <a:ea typeface="+mj-ea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14D7540D-46D6-4789-9B6D-A250F6AF1658}"/>
              </a:ext>
            </a:extLst>
          </p:cNvPr>
          <p:cNvSpPr/>
          <p:nvPr/>
        </p:nvSpPr>
        <p:spPr bwMode="auto">
          <a:xfrm>
            <a:off x="5795963" y="2786063"/>
            <a:ext cx="892175" cy="1223962"/>
          </a:xfrm>
          <a:prstGeom prst="rect">
            <a:avLst/>
          </a:prstGeom>
          <a:solidFill>
            <a:srgbClr val="FFCC99">
              <a:alpha val="69000"/>
            </a:srgbClr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latinLnBrk="1" hangingPunct="1">
              <a:defRPr/>
            </a:pPr>
            <a:endParaRPr lang="zh-CN" altLang="en-US" sz="2400" b="1" dirty="0">
              <a:latin typeface="+mj-ea"/>
              <a:ea typeface="+mj-ea"/>
            </a:endParaRPr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0FBB1409-1D2A-441D-B39C-FEE8A803B94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688138" y="2786063"/>
            <a:ext cx="0" cy="12239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762A725B-71C1-4A26-9D67-1467DD8C7F7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596188" y="2786063"/>
            <a:ext cx="0" cy="12239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2DF32F39-B69B-4035-B47C-855409300A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1863" y="3001963"/>
            <a:ext cx="7921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zh-CN" sz="4000" b="1">
                <a:latin typeface="Times New Roman" panose="02020603050405020304" pitchFamily="18" charset="0"/>
                <a:ea typeface="宋体" panose="02010600030101010101" pitchFamily="2" charset="-122"/>
              </a:rPr>
              <a:t>?</a:t>
            </a:r>
            <a:endParaRPr lang="zh-CN" altLang="en-US" sz="4000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BDAF68AC-7639-4007-92D0-663DB31E14BA}"/>
              </a:ext>
            </a:extLst>
          </p:cNvPr>
          <p:cNvSpPr/>
          <p:nvPr/>
        </p:nvSpPr>
        <p:spPr>
          <a:xfrm>
            <a:off x="7023100" y="3952875"/>
            <a:ext cx="850900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latinLnBrk="1" hangingPunct="1">
              <a:defRPr/>
            </a:pPr>
            <a:r>
              <a:rPr lang="en-US" altLang="zh-CN" sz="2400" b="1" dirty="0">
                <a:latin typeface="+mn-lt"/>
                <a:ea typeface="+mj-ea"/>
              </a:rPr>
              <a:t>20m</a:t>
            </a:r>
            <a:r>
              <a:rPr lang="en-US" altLang="zh-CN" sz="2400" b="1" baseline="30000" dirty="0">
                <a:latin typeface="+mn-lt"/>
                <a:ea typeface="+mj-ea"/>
              </a:rPr>
              <a:t>2</a:t>
            </a:r>
            <a:endParaRPr lang="zh-CN" altLang="en-US" sz="2400" b="1" dirty="0">
              <a:latin typeface="+mn-lt"/>
              <a:ea typeface="+mj-ea"/>
            </a:endParaRPr>
          </a:p>
        </p:txBody>
      </p:sp>
      <p:graphicFrame>
        <p:nvGraphicFramePr>
          <p:cNvPr id="14" name="对象 13">
            <a:extLst>
              <a:ext uri="{FF2B5EF4-FFF2-40B4-BE49-F238E27FC236}">
                <a16:creationId xmlns:a16="http://schemas.microsoft.com/office/drawing/2014/main" id="{31DBAA51-73B7-44B7-985A-34222AFB309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9979212"/>
              </p:ext>
            </p:extLst>
          </p:nvPr>
        </p:nvGraphicFramePr>
        <p:xfrm>
          <a:off x="1149574" y="3017838"/>
          <a:ext cx="1152525" cy="1116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9" r:id="rId9" imgW="418918" imgH="406224" progId="Equation.DSMT4">
                  <p:embed/>
                </p:oleObj>
              </mc:Choice>
              <mc:Fallback>
                <p:oleObj r:id="rId9" imgW="418918" imgH="406224" progId="Equation.DSMT4">
                  <p:embed/>
                  <p:pic>
                    <p:nvPicPr>
                      <p:cNvPr id="0" name="对象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9574" y="3017838"/>
                        <a:ext cx="1152525" cy="1116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对象 14">
            <a:extLst>
              <a:ext uri="{FF2B5EF4-FFF2-40B4-BE49-F238E27FC236}">
                <a16:creationId xmlns:a16="http://schemas.microsoft.com/office/drawing/2014/main" id="{221A8399-17FB-47C4-B786-9FB24F9D369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3767143"/>
              </p:ext>
            </p:extLst>
          </p:nvPr>
        </p:nvGraphicFramePr>
        <p:xfrm>
          <a:off x="2307903" y="3001963"/>
          <a:ext cx="2624137" cy="1119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0" name="Equation" r:id="rId11" imgW="952200" imgH="406080" progId="Equation.DSMT4">
                  <p:embed/>
                </p:oleObj>
              </mc:Choice>
              <mc:Fallback>
                <p:oleObj name="Equation" r:id="rId11" imgW="952200" imgH="406080" progId="Equation.DSMT4">
                  <p:embed/>
                  <p:pic>
                    <p:nvPicPr>
                      <p:cNvPr id="0" name="对象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7903" y="3001963"/>
                        <a:ext cx="2624137" cy="1119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9" name="组合 18">
            <a:extLst>
              <a:ext uri="{FF2B5EF4-FFF2-40B4-BE49-F238E27FC236}">
                <a16:creationId xmlns:a16="http://schemas.microsoft.com/office/drawing/2014/main" id="{90841D03-EFDF-4246-801A-F15468711F5D}"/>
              </a:ext>
            </a:extLst>
          </p:cNvPr>
          <p:cNvGrpSpPr>
            <a:grpSpLocks/>
          </p:cNvGrpSpPr>
          <p:nvPr/>
        </p:nvGrpSpPr>
        <p:grpSpPr bwMode="auto">
          <a:xfrm>
            <a:off x="1117927" y="4086225"/>
            <a:ext cx="6190377" cy="896938"/>
            <a:chOff x="2123727" y="3608652"/>
            <a:chExt cx="6189960" cy="896403"/>
          </a:xfrm>
        </p:grpSpPr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8C59236A-0506-4AF9-B310-A39463F521A4}"/>
                </a:ext>
              </a:extLst>
            </p:cNvPr>
            <p:cNvSpPr/>
            <p:nvPr/>
          </p:nvSpPr>
          <p:spPr>
            <a:xfrm>
              <a:off x="2123727" y="3760961"/>
              <a:ext cx="6189960" cy="5844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latinLnBrk="1" hangingPunct="1">
                <a:defRPr/>
              </a:pPr>
              <a:r>
                <a:rPr lang="zh-CN" altLang="en-US" sz="3200" b="1" kern="0" dirty="0">
                  <a:solidFill>
                    <a:srgbClr val="FF0000"/>
                  </a:solidFill>
                  <a:latin typeface="Times New Roman" panose="02020603050405020304"/>
                  <a:ea typeface="黑体" panose="02010609060101010101" charset="-122"/>
                </a:rPr>
                <a:t>答：已经刷完的面积是    平方米。</a:t>
              </a:r>
              <a:endParaRPr lang="zh-CN" altLang="en-US" dirty="0">
                <a:solidFill>
                  <a:srgbClr val="FF0000"/>
                </a:solidFill>
              </a:endParaRPr>
            </a:p>
          </p:txBody>
        </p:sp>
        <p:graphicFrame>
          <p:nvGraphicFramePr>
            <p:cNvPr id="30737" name="对象 17">
              <a:extLst>
                <a:ext uri="{FF2B5EF4-FFF2-40B4-BE49-F238E27FC236}">
                  <a16:creationId xmlns:a16="http://schemas.microsoft.com/office/drawing/2014/main" id="{6C871928-EF5B-4425-8B13-868044130CBE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42693753"/>
                </p:ext>
              </p:extLst>
            </p:nvPr>
          </p:nvGraphicFramePr>
          <p:xfrm>
            <a:off x="6270351" y="3608652"/>
            <a:ext cx="504998" cy="89640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21" r:id="rId13" imgW="228501" imgH="406224" progId="Equation.DSMT4">
                    <p:embed/>
                  </p:oleObj>
                </mc:Choice>
                <mc:Fallback>
                  <p:oleObj r:id="rId13" imgW="228501" imgH="406224" progId="Equation.DSMT4">
                    <p:embed/>
                    <p:pic>
                      <p:nvPicPr>
                        <p:cNvPr id="0" name="对象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70351" y="3608652"/>
                          <a:ext cx="504998" cy="89640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0733" name="文本框 15">
            <a:extLst>
              <a:ext uri="{FF2B5EF4-FFF2-40B4-BE49-F238E27FC236}">
                <a16:creationId xmlns:a16="http://schemas.microsoft.com/office/drawing/2014/main" id="{B25A6A73-CB9D-4F10-98C0-6229C121F7B7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003800" y="-20638"/>
            <a:ext cx="1008063" cy="184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zh-CN" altLang="en-US" sz="60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</a:p>
        </p:txBody>
      </p:sp>
      <p:pic>
        <p:nvPicPr>
          <p:cNvPr id="30734" name="图片 17">
            <a:extLst>
              <a:ext uri="{FF2B5EF4-FFF2-40B4-BE49-F238E27FC236}">
                <a16:creationId xmlns:a16="http://schemas.microsoft.com/office/drawing/2014/main" id="{8793BAC1-6164-4374-8D38-1AAA915DC50C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6075" y="-20638"/>
            <a:ext cx="3698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70" name="文本框 1">
            <a:extLst>
              <a:ext uri="{FF2B5EF4-FFF2-40B4-BE49-F238E27FC236}">
                <a16:creationId xmlns:a16="http://schemas.microsoft.com/office/drawing/2014/main" id="{3024FC29-183D-4432-9D77-F8F0152D1326}"/>
              </a:ext>
            </a:extLst>
          </p:cNvPr>
          <p:cNvSpPr txBox="1"/>
          <p:nvPr/>
        </p:nvSpPr>
        <p:spPr>
          <a:xfrm>
            <a:off x="1202055" y="501650"/>
            <a:ext cx="3009265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zh-CN" altLang="en-US" b="1" noProof="1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黑体" panose="02010609060101010101" pitchFamily="49" charset="-122"/>
                <a:ea typeface="黑体" panose="02010609060101010101" pitchFamily="49" charset="-122"/>
              </a:rPr>
              <a:t>[教材</a:t>
            </a:r>
            <a:r>
              <a:rPr lang="en-US" altLang="zh-CN" b="1" noProof="1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黑体" panose="02010609060101010101" pitchFamily="49" charset="-122"/>
                <a:ea typeface="黑体" panose="02010609060101010101" pitchFamily="49" charset="-122"/>
              </a:rPr>
              <a:t>P5</a:t>
            </a:r>
            <a:r>
              <a:rPr lang="zh-CN" altLang="en-US" b="1" noProof="1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黑体" panose="02010609060101010101" pitchFamily="49" charset="-122"/>
                <a:ea typeface="黑体" panose="02010609060101010101" pitchFamily="49" charset="-122"/>
              </a:rPr>
              <a:t>做一做第</a:t>
            </a:r>
            <a:r>
              <a:rPr lang="en-US" altLang="zh-CN" b="1" noProof="1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 b="1" noProof="1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黑体" panose="02010609060101010101" pitchFamily="49" charset="-122"/>
                <a:ea typeface="黑体" panose="02010609060101010101" pitchFamily="49" charset="-122"/>
              </a:rPr>
              <a:t>题</a:t>
            </a:r>
            <a:r>
              <a:rPr lang="zh-CN" altLang="en-US" b="1" noProof="1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]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文本框 28">
            <a:extLst>
              <a:ext uri="{FF2B5EF4-FFF2-40B4-BE49-F238E27FC236}">
                <a16:creationId xmlns:a16="http://schemas.microsoft.com/office/drawing/2014/main" id="{7ACEF234-3E67-4625-8D72-83622D7E675A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003800" y="-20638"/>
            <a:ext cx="1008063" cy="184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zh-CN" altLang="en-US" sz="60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</a:p>
        </p:txBody>
      </p:sp>
      <p:pic>
        <p:nvPicPr>
          <p:cNvPr id="32771" name="图片 29">
            <a:extLst>
              <a:ext uri="{FF2B5EF4-FFF2-40B4-BE49-F238E27FC236}">
                <a16:creationId xmlns:a16="http://schemas.microsoft.com/office/drawing/2014/main" id="{C261234D-5CC9-42A8-8C02-BF0C0F44FABC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6075" y="-20638"/>
            <a:ext cx="3698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Rectangle 16">
            <a:extLst>
              <a:ext uri="{FF2B5EF4-FFF2-40B4-BE49-F238E27FC236}">
                <a16:creationId xmlns:a16="http://schemas.microsoft.com/office/drawing/2014/main" id="{A79790B0-84F1-48A5-9CA1-8E1759716E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195263"/>
            <a:ext cx="417512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algn="ctr" eaLnBrk="1" latinLnBrk="1" hangingPunct="1"/>
            <a:r>
              <a:rPr lang="zh-CN" altLang="en-US" sz="3200" b="1">
                <a:ea typeface="黑体" panose="02010609060101010101" pitchFamily="49" charset="-122"/>
              </a:rPr>
              <a:t>四、课堂小结</a:t>
            </a:r>
          </a:p>
        </p:txBody>
      </p:sp>
      <p:pic>
        <p:nvPicPr>
          <p:cNvPr id="32773" name="图片 1">
            <a:extLst>
              <a:ext uri="{FF2B5EF4-FFF2-40B4-BE49-F238E27FC236}">
                <a16:creationId xmlns:a16="http://schemas.microsoft.com/office/drawing/2014/main" id="{42360977-80BC-41D2-869E-9F0188F1E0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842963"/>
            <a:ext cx="5145088" cy="250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AutoShape 3">
            <a:extLst>
              <a:ext uri="{FF2B5EF4-FFF2-40B4-BE49-F238E27FC236}">
                <a16:creationId xmlns:a16="http://schemas.microsoft.com/office/drawing/2014/main" id="{61C1086E-8B64-4883-8650-98E01FEB89A7}"/>
              </a:ext>
            </a:extLst>
          </p:cNvPr>
          <p:cNvSpPr/>
          <p:nvPr/>
        </p:nvSpPr>
        <p:spPr>
          <a:xfrm>
            <a:off x="5364163" y="1543050"/>
            <a:ext cx="3195637" cy="741363"/>
          </a:xfrm>
          <a:prstGeom prst="wedgeRoundRectCallout">
            <a:avLst>
              <a:gd name="adj1" fmla="val -49337"/>
              <a:gd name="adj2" fmla="val -75817"/>
              <a:gd name="adj3" fmla="val 16667"/>
            </a:avLst>
          </a:prstGeom>
          <a:solidFill>
            <a:schemeClr val="bg1"/>
          </a:solidFill>
          <a:ln w="2857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0000" tIns="46800" rIns="90000" bIns="46800"/>
          <a:lstStyle/>
          <a:p>
            <a:pPr eaLnBrk="1" latinLnBrk="1" hangingPunct="1">
              <a:spcBef>
                <a:spcPct val="50000"/>
              </a:spcBef>
              <a:defRPr/>
            </a:pPr>
            <a:r>
              <a:rPr lang="zh-CN" altLang="en-US" sz="2000" b="1">
                <a:latin typeface="+mn-lt"/>
                <a:ea typeface="+mn-ea"/>
              </a:rPr>
              <a:t>说一说分数乘分数表示什么意思？怎样计算？</a:t>
            </a:r>
          </a:p>
        </p:txBody>
      </p:sp>
      <p:sp>
        <p:nvSpPr>
          <p:cNvPr id="53" name="AutoShape 3">
            <a:extLst>
              <a:ext uri="{FF2B5EF4-FFF2-40B4-BE49-F238E27FC236}">
                <a16:creationId xmlns:a16="http://schemas.microsoft.com/office/drawing/2014/main" id="{4D018186-2A2B-49D6-B188-686AB1491C91}"/>
              </a:ext>
            </a:extLst>
          </p:cNvPr>
          <p:cNvSpPr/>
          <p:nvPr/>
        </p:nvSpPr>
        <p:spPr>
          <a:xfrm>
            <a:off x="5435600" y="2446338"/>
            <a:ext cx="3195638" cy="741362"/>
          </a:xfrm>
          <a:prstGeom prst="wedgeRoundRectCallout">
            <a:avLst>
              <a:gd name="adj1" fmla="val 4909"/>
              <a:gd name="adj2" fmla="val -1802"/>
              <a:gd name="adj3" fmla="val 16667"/>
            </a:avLst>
          </a:prstGeom>
          <a:solidFill>
            <a:schemeClr val="bg1"/>
          </a:solidFill>
          <a:ln w="2857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0000" tIns="46800" rIns="90000" bIns="46800"/>
          <a:lstStyle/>
          <a:p>
            <a:pPr eaLnBrk="1" latinLnBrk="1" hangingPunct="1">
              <a:spcBef>
                <a:spcPct val="50000"/>
              </a:spcBef>
              <a:defRPr/>
            </a:pPr>
            <a:r>
              <a:rPr lang="zh-CN" altLang="en-US" sz="2000" b="1">
                <a:latin typeface="+mn-lt"/>
                <a:ea typeface="+mn-ea"/>
              </a:rPr>
              <a:t>分数乘分数表示求一个数的几分之几是多少。</a:t>
            </a:r>
          </a:p>
        </p:txBody>
      </p:sp>
      <p:sp>
        <p:nvSpPr>
          <p:cNvPr id="54" name="AutoShape 3">
            <a:extLst>
              <a:ext uri="{FF2B5EF4-FFF2-40B4-BE49-F238E27FC236}">
                <a16:creationId xmlns:a16="http://schemas.microsoft.com/office/drawing/2014/main" id="{CC6ECA31-911D-40D8-933D-D2A4D8C6A69C}"/>
              </a:ext>
            </a:extLst>
          </p:cNvPr>
          <p:cNvSpPr/>
          <p:nvPr/>
        </p:nvSpPr>
        <p:spPr>
          <a:xfrm>
            <a:off x="1187450" y="3508375"/>
            <a:ext cx="7056438" cy="935038"/>
          </a:xfrm>
          <a:prstGeom prst="wedgeRoundRectCallout">
            <a:avLst>
              <a:gd name="adj1" fmla="val 4909"/>
              <a:gd name="adj2" fmla="val -1802"/>
              <a:gd name="adj3" fmla="val 16667"/>
            </a:avLst>
          </a:prstGeom>
          <a:solidFill>
            <a:schemeClr val="bg1"/>
          </a:solidFill>
          <a:ln w="2857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0000" tIns="46800" rIns="90000" bIns="46800"/>
          <a:lstStyle/>
          <a:p>
            <a:pPr eaLnBrk="1" latinLnBrk="1" hangingPunct="1">
              <a:spcBef>
                <a:spcPct val="50000"/>
              </a:spcBef>
              <a:defRPr/>
            </a:pPr>
            <a:r>
              <a:rPr lang="zh-CN" altLang="en-US" sz="2400" b="1">
                <a:latin typeface="+mn-lt"/>
                <a:ea typeface="+mn-ea"/>
              </a:rPr>
              <a:t>分数乘分数，</a:t>
            </a:r>
            <a:r>
              <a:rPr lang="zh-CN" altLang="en-US" sz="2400" b="1">
                <a:solidFill>
                  <a:srgbClr val="0000FF"/>
                </a:solidFill>
                <a:latin typeface="+mn-lt"/>
                <a:ea typeface="+mn-ea"/>
              </a:rPr>
              <a:t>用分子相乘的积作分子，用分母相乘的积作分母。能约分的要先约分再计算。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3" grpId="0" animBg="1"/>
      <p:bldP spid="5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9">
            <a:extLst>
              <a:ext uri="{FF2B5EF4-FFF2-40B4-BE49-F238E27FC236}">
                <a16:creationId xmlns:a16="http://schemas.microsoft.com/office/drawing/2014/main" id="{61683486-DA3D-4504-98DC-DA98807C75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268288"/>
            <a:ext cx="38893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algn="ctr" eaLnBrk="1" latinLnBrk="1" hangingPunct="1"/>
            <a:r>
              <a:rPr lang="zh-CN" altLang="en-US" sz="3600" b="1">
                <a:latin typeface="黑体" panose="02010609060101010101" pitchFamily="49" charset="-122"/>
                <a:ea typeface="黑体" panose="02010609060101010101" pitchFamily="49" charset="-122"/>
              </a:rPr>
              <a:t>五、课后作业</a:t>
            </a:r>
          </a:p>
        </p:txBody>
      </p:sp>
      <p:sp>
        <p:nvSpPr>
          <p:cNvPr id="28676" name="文本框 3">
            <a:extLst>
              <a:ext uri="{FF2B5EF4-FFF2-40B4-BE49-F238E27FC236}">
                <a16:creationId xmlns:a16="http://schemas.microsoft.com/office/drawing/2014/main" id="{2143EAD1-7F2E-4E7C-9F4F-96767DC25072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003800" y="-20638"/>
            <a:ext cx="1008063" cy="184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hangingPunct="1"/>
            <a:r>
              <a:rPr lang="zh-CN" altLang="en-US" sz="60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</a:p>
        </p:txBody>
      </p:sp>
      <p:pic>
        <p:nvPicPr>
          <p:cNvPr id="28677" name="图片 4">
            <a:extLst>
              <a:ext uri="{FF2B5EF4-FFF2-40B4-BE49-F238E27FC236}">
                <a16:creationId xmlns:a16="http://schemas.microsoft.com/office/drawing/2014/main" id="{1D9A10AE-2106-4517-BD5D-75B0D3BD4C5A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6075" y="-20638"/>
            <a:ext cx="184150" cy="50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9264FBA7-7A31-4D0D-B39C-C2882682B8A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rgbClr val="969696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 rot="20545595">
            <a:off x="4041775" y="2677795"/>
            <a:ext cx="392430" cy="144780"/>
          </a:xfrm>
          <a:prstGeom prst="rect">
            <a:avLst/>
          </a:prstGeom>
        </p:spPr>
      </p:pic>
      <p:sp>
        <p:nvSpPr>
          <p:cNvPr id="10" name="Rectangle 2">
            <a:extLst>
              <a:ext uri="{FF2B5EF4-FFF2-40B4-BE49-F238E27FC236}">
                <a16:creationId xmlns:a16="http://schemas.microsoft.com/office/drawing/2014/main" id="{392C13A5-CF4A-45E9-A241-A4EE6745C7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7704" y="1996096"/>
            <a:ext cx="5328592" cy="115130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1pPr>
            <a:lvl2pPr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2pPr>
            <a:lvl3pPr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3pPr>
            <a:lvl4pPr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4pPr>
            <a:lvl5pPr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9pPr>
          </a:lstStyle>
          <a:p>
            <a:pPr marL="0" indent="0">
              <a:lnSpc>
                <a:spcPct val="150000"/>
              </a:lnSpc>
              <a:defRPr/>
            </a:pPr>
            <a:r>
              <a:rPr lang="zh-CN" altLang="en-US" sz="4000" b="1">
                <a:solidFill>
                  <a:prstClr val="black"/>
                </a:solidFill>
                <a:latin typeface="+mn-lt"/>
                <a:ea typeface="黑体" panose="02010609060101010101" charset="-122"/>
                <a:cs typeface="黑体" panose="02010609060101010101" charset="-122"/>
              </a:rPr>
              <a:t>完成对应</a:t>
            </a:r>
            <a:r>
              <a:rPr lang="zh-CN" altLang="en-US" sz="4000" b="1" dirty="0">
                <a:solidFill>
                  <a:prstClr val="black"/>
                </a:solidFill>
                <a:latin typeface="+mn-lt"/>
                <a:ea typeface="黑体" panose="02010609060101010101" charset="-122"/>
                <a:cs typeface="黑体" panose="02010609060101010101" charset="-122"/>
              </a:rPr>
              <a:t>课时的练习。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CF0FA84E-9F22-4875-95BE-3C37CBF88B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09" y="-1"/>
            <a:ext cx="9140382" cy="5145277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图片 4">
            <a:extLst>
              <a:ext uri="{FF2B5EF4-FFF2-40B4-BE49-F238E27FC236}">
                <a16:creationId xmlns:a16="http://schemas.microsoft.com/office/drawing/2014/main" id="{D872F70F-B16A-4274-BE0A-101946DC3B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0"/>
            <a:ext cx="9153525" cy="514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文本框 2">
            <a:extLst>
              <a:ext uri="{FF2B5EF4-FFF2-40B4-BE49-F238E27FC236}">
                <a16:creationId xmlns:a16="http://schemas.microsoft.com/office/drawing/2014/main" id="{183866DF-0A76-48EB-B65F-21EAB5A6D455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003800" y="-20638"/>
            <a:ext cx="1008063" cy="184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zh-CN" altLang="en-US" sz="60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</a:p>
        </p:txBody>
      </p:sp>
      <p:pic>
        <p:nvPicPr>
          <p:cNvPr id="8195" name="图片 3">
            <a:extLst>
              <a:ext uri="{FF2B5EF4-FFF2-40B4-BE49-F238E27FC236}">
                <a16:creationId xmlns:a16="http://schemas.microsoft.com/office/drawing/2014/main" id="{73777714-3BF7-4828-A494-510B2C6CC95E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6075" y="-20638"/>
            <a:ext cx="3698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196" name="组合 4">
            <a:extLst>
              <a:ext uri="{FF2B5EF4-FFF2-40B4-BE49-F238E27FC236}">
                <a16:creationId xmlns:a16="http://schemas.microsoft.com/office/drawing/2014/main" id="{6BF58B6C-0E7B-4ABA-A2C0-027BD2194214}"/>
              </a:ext>
            </a:extLst>
          </p:cNvPr>
          <p:cNvGrpSpPr>
            <a:grpSpLocks/>
          </p:cNvGrpSpPr>
          <p:nvPr/>
        </p:nvGrpSpPr>
        <p:grpSpPr bwMode="auto">
          <a:xfrm>
            <a:off x="1790700" y="1774825"/>
            <a:ext cx="5929313" cy="925513"/>
            <a:chOff x="5064094" y="2420307"/>
            <a:chExt cx="7906647" cy="1235086"/>
          </a:xfrm>
        </p:grpSpPr>
        <p:sp>
          <p:nvSpPr>
            <p:cNvPr id="8199" name="文本框 197">
              <a:extLst>
                <a:ext uri="{FF2B5EF4-FFF2-40B4-BE49-F238E27FC236}">
                  <a16:creationId xmlns:a16="http://schemas.microsoft.com/office/drawing/2014/main" id="{BC9C61BF-D962-4E8D-BA11-35B2D4923F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64094" y="2420307"/>
              <a:ext cx="7906647" cy="861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pPr algn="ctr"/>
              <a:r>
                <a:rPr lang="zh-CN" altLang="en-US" sz="3600" b="1">
                  <a:latin typeface="黑体" panose="02010609060101010101" pitchFamily="49" charset="-122"/>
                  <a:ea typeface="黑体" panose="02010609060101010101" pitchFamily="49" charset="-122"/>
                </a:rPr>
                <a:t>分数乘分数（</a:t>
              </a:r>
              <a:r>
                <a:rPr lang="en-US" altLang="zh-CN" sz="3600" b="1">
                  <a:latin typeface="黑体" panose="02010609060101010101" pitchFamily="49" charset="-122"/>
                  <a:ea typeface="黑体" panose="02010609060101010101" pitchFamily="49" charset="-122"/>
                </a:rPr>
                <a:t>1</a:t>
              </a:r>
              <a:r>
                <a:rPr lang="zh-CN" altLang="en-US" sz="3600" b="1">
                  <a:latin typeface="黑体" panose="02010609060101010101" pitchFamily="49" charset="-122"/>
                  <a:ea typeface="黑体" panose="02010609060101010101" pitchFamily="49" charset="-122"/>
                </a:rPr>
                <a:t>）</a:t>
              </a:r>
            </a:p>
          </p:txBody>
        </p:sp>
        <p:cxnSp>
          <p:nvCxnSpPr>
            <p:cNvPr id="7" name="直接连接符 6">
              <a:extLst>
                <a:ext uri="{FF2B5EF4-FFF2-40B4-BE49-F238E27FC236}">
                  <a16:creationId xmlns:a16="http://schemas.microsoft.com/office/drawing/2014/main" id="{3D89B596-DC85-49D4-A20B-59C03B8186CE}"/>
                </a:ext>
              </a:extLst>
            </p:cNvPr>
            <p:cNvCxnSpPr/>
            <p:nvPr/>
          </p:nvCxnSpPr>
          <p:spPr>
            <a:xfrm flipV="1">
              <a:off x="5150888" y="3655393"/>
              <a:ext cx="739435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197" name="文本框 7">
            <a:extLst>
              <a:ext uri="{FF2B5EF4-FFF2-40B4-BE49-F238E27FC236}">
                <a16:creationId xmlns:a16="http://schemas.microsoft.com/office/drawing/2014/main" id="{413949D5-2858-4445-AC93-3E1E332EAE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1463" y="838200"/>
            <a:ext cx="48577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en-US" altLang="zh-CN" sz="4100" b="1">
                <a:solidFill>
                  <a:srgbClr val="0070C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1</a:t>
            </a:r>
            <a:endParaRPr lang="zh-CN" altLang="en-US" sz="4100" b="1">
              <a:solidFill>
                <a:srgbClr val="0070C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C55ABA59-399B-4219-B2D8-F38DC2CC9200}"/>
              </a:ext>
            </a:extLst>
          </p:cNvPr>
          <p:cNvSpPr/>
          <p:nvPr/>
        </p:nvSpPr>
        <p:spPr>
          <a:xfrm>
            <a:off x="109538" y="79375"/>
            <a:ext cx="1746250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000" b="1">
                <a:solidFill>
                  <a:prstClr val="black"/>
                </a:solidFill>
                <a:latin typeface="+mn-lt"/>
                <a:ea typeface="+mn-ea"/>
              </a:rPr>
              <a:t>R·</a:t>
            </a:r>
            <a:r>
              <a:rPr lang="zh-CN" altLang="en-US" sz="2000" b="1">
                <a:solidFill>
                  <a:prstClr val="black"/>
                </a:solidFill>
                <a:latin typeface="+mn-lt"/>
                <a:ea typeface="+mn-ea"/>
              </a:rPr>
              <a:t>六年级上册</a:t>
            </a:r>
            <a:endParaRPr lang="zh-CN" altLang="en-US" sz="1100" b="1">
              <a:latin typeface="+mn-lt"/>
              <a:ea typeface="+mn-e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内容占位符 1">
            <a:extLst>
              <a:ext uri="{FF2B5EF4-FFF2-40B4-BE49-F238E27FC236}">
                <a16:creationId xmlns:a16="http://schemas.microsoft.com/office/drawing/2014/main" id="{4B1F2640-F5F0-4F29-9794-61D1490C726F}"/>
              </a:ext>
            </a:extLst>
          </p:cNvPr>
          <p:cNvSpPr>
            <a:spLocks noGrp="1"/>
          </p:cNvSpPr>
          <p:nvPr>
            <p:ph idx="4294967295"/>
          </p:nvPr>
        </p:nvSpPr>
        <p:spPr bwMode="auto">
          <a:xfrm>
            <a:off x="1069975" y="966788"/>
            <a:ext cx="4897438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 eaLnBrk="1" latinLnBrk="1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b="1">
                <a:ea typeface="+mj-ea"/>
                <a:cs typeface="Times New Roman" panose="02020603050405020304" pitchFamily="18" charset="0"/>
              </a:rPr>
              <a:t>1.</a:t>
            </a:r>
            <a:r>
              <a:rPr lang="zh-CN" altLang="en-US" sz="3200" b="1">
                <a:ea typeface="+mj-ea"/>
                <a:cs typeface="Times New Roman" panose="02020603050405020304" pitchFamily="18" charset="0"/>
              </a:rPr>
              <a:t>计算。</a:t>
            </a:r>
          </a:p>
        </p:txBody>
      </p:sp>
      <p:graphicFrame>
        <p:nvGraphicFramePr>
          <p:cNvPr id="10243" name="对象 1">
            <a:extLst>
              <a:ext uri="{FF2B5EF4-FFF2-40B4-BE49-F238E27FC236}">
                <a16:creationId xmlns:a16="http://schemas.microsoft.com/office/drawing/2014/main" id="{6C741D31-3B71-46A7-A94E-8D9180E29CA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38238" y="1528763"/>
          <a:ext cx="1130300" cy="1031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8" r:id="rId7" imgW="444114" imgH="406048" progId="Equation.DSMT4">
                  <p:embed/>
                </p:oleObj>
              </mc:Choice>
              <mc:Fallback>
                <p:oleObj r:id="rId7" imgW="444114" imgH="406048" progId="Equation.DSMT4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8238" y="1528763"/>
                        <a:ext cx="1130300" cy="1031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4" name="对象 4">
            <a:extLst>
              <a:ext uri="{FF2B5EF4-FFF2-40B4-BE49-F238E27FC236}">
                <a16:creationId xmlns:a16="http://schemas.microsoft.com/office/drawing/2014/main" id="{040A0F1B-731D-440D-9D37-69386BD51F9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79513" y="2586038"/>
          <a:ext cx="1089025" cy="99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9" r:id="rId9" imgW="444114" imgH="406048" progId="Equation.DSMT4">
                  <p:embed/>
                </p:oleObj>
              </mc:Choice>
              <mc:Fallback>
                <p:oleObj r:id="rId9" imgW="444114" imgH="406048" progId="Equation.DSMT4">
                  <p:embed/>
                  <p:pic>
                    <p:nvPicPr>
                      <p:cNvPr id="0" name="对象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9513" y="2586038"/>
                        <a:ext cx="1089025" cy="993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1033A6CE-6E04-4B69-BC15-982F32C6FB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8975" y="1779588"/>
            <a:ext cx="453707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r>
              <a:rPr lang="zh-CN" altLang="en-US" sz="3000" b="1">
                <a:solidFill>
                  <a:srgbClr val="FF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表示：</a:t>
            </a:r>
            <a:r>
              <a:rPr lang="zh-CN" altLang="en-US" sz="3000" b="1" u="sng">
                <a:solidFill>
                  <a:srgbClr val="FF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           </a:t>
            </a:r>
            <a:r>
              <a:rPr lang="en-US" altLang="zh-CN" sz="3000" b="1">
                <a:solidFill>
                  <a:srgbClr val="FF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;</a:t>
            </a:r>
            <a:endParaRPr lang="zh-CN" altLang="en-US" sz="3000" b="1">
              <a:solidFill>
                <a:srgbClr val="FF00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411FA4E-C08D-4806-8147-E931D638CF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8975" y="2693988"/>
            <a:ext cx="489743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r>
              <a:rPr lang="zh-CN" altLang="en-US" sz="3000" b="1">
                <a:solidFill>
                  <a:srgbClr val="FF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表示：</a:t>
            </a:r>
            <a:r>
              <a:rPr lang="zh-CN" altLang="en-US" sz="3000" b="1" u="sng">
                <a:solidFill>
                  <a:srgbClr val="FF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           </a:t>
            </a:r>
            <a:r>
              <a:rPr lang="en-US" altLang="zh-CN" sz="3000" b="1">
                <a:solidFill>
                  <a:srgbClr val="FF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;</a:t>
            </a:r>
            <a:endParaRPr lang="zh-CN" altLang="en-US" sz="3000" b="1">
              <a:solidFill>
                <a:srgbClr val="FF00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90059C-9E7A-4BE2-A38E-153E93F4E7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4738" y="1797050"/>
            <a:ext cx="5032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zh-CN" sz="36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=</a:t>
            </a:r>
            <a:endParaRPr lang="zh-CN" altLang="en-US" sz="36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C66DDFA-6417-4F06-BB52-56368F5132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5525" y="2732088"/>
            <a:ext cx="5048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zh-CN" sz="36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=</a:t>
            </a:r>
            <a:endParaRPr lang="zh-CN" altLang="en-US" sz="36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3247C3EF-714A-4AE5-8331-31B464E99E73}"/>
              </a:ext>
            </a:extLst>
          </p:cNvPr>
          <p:cNvGrpSpPr>
            <a:grpSpLocks/>
          </p:cNvGrpSpPr>
          <p:nvPr/>
        </p:nvGrpSpPr>
        <p:grpSpPr bwMode="auto">
          <a:xfrm>
            <a:off x="5867400" y="1276350"/>
            <a:ext cx="3035300" cy="1060450"/>
            <a:chOff x="5580112" y="1511582"/>
            <a:chExt cx="3034294" cy="1061874"/>
          </a:xfrm>
        </p:grpSpPr>
        <p:graphicFrame>
          <p:nvGraphicFramePr>
            <p:cNvPr id="10262" name="对象 9">
              <a:extLst>
                <a:ext uri="{FF2B5EF4-FFF2-40B4-BE49-F238E27FC236}">
                  <a16:creationId xmlns:a16="http://schemas.microsoft.com/office/drawing/2014/main" id="{3AA3D429-2BF4-4EDA-B3BA-E3B8CBE816EB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6516216" y="1511582"/>
            <a:ext cx="365019" cy="10618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00" r:id="rId11" imgW="139639" imgH="406224" progId="Equation.DSMT4">
                    <p:embed/>
                  </p:oleObj>
                </mc:Choice>
                <mc:Fallback>
                  <p:oleObj r:id="rId11" imgW="139639" imgH="406224" progId="Equation.DSMT4">
                    <p:embed/>
                    <p:pic>
                      <p:nvPicPr>
                        <p:cNvPr id="0" name="对象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16216" y="1511582"/>
                          <a:ext cx="365019" cy="106187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263" name="TextBox 10">
              <a:extLst>
                <a:ext uri="{FF2B5EF4-FFF2-40B4-BE49-F238E27FC236}">
                  <a16:creationId xmlns:a16="http://schemas.microsoft.com/office/drawing/2014/main" id="{15113D64-38B2-4022-9718-8C9BCB144A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80112" y="1905811"/>
              <a:ext cx="3034294" cy="5849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pPr eaLnBrk="1" latinLnBrk="1" hangingPunct="1"/>
              <a:r>
                <a:rPr lang="en-US" altLang="zh-CN" sz="3200" b="1">
                  <a:latin typeface="Times New Roman" panose="02020603050405020304" pitchFamily="18" charset="0"/>
                  <a:ea typeface="宋体" panose="02010600030101010101" pitchFamily="2" charset="-122"/>
                </a:rPr>
                <a:t>20</a:t>
              </a:r>
              <a:r>
                <a:rPr lang="zh-CN" altLang="en-US" sz="3200" b="1">
                  <a:latin typeface="Times New Roman" panose="02020603050405020304" pitchFamily="18" charset="0"/>
                  <a:ea typeface="宋体" panose="02010600030101010101" pitchFamily="2" charset="-122"/>
                </a:rPr>
                <a:t>的    是多少</a:t>
              </a:r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011DE67D-03DD-46E0-A4A1-76E3DA23BCE6}"/>
              </a:ext>
            </a:extLst>
          </p:cNvPr>
          <p:cNvGrpSpPr>
            <a:grpSpLocks/>
          </p:cNvGrpSpPr>
          <p:nvPr/>
        </p:nvGrpSpPr>
        <p:grpSpPr bwMode="auto">
          <a:xfrm>
            <a:off x="5829300" y="2211388"/>
            <a:ext cx="3033713" cy="1062037"/>
            <a:chOff x="5541618" y="2427734"/>
            <a:chExt cx="3034294" cy="1062037"/>
          </a:xfrm>
        </p:grpSpPr>
        <p:graphicFrame>
          <p:nvGraphicFramePr>
            <p:cNvPr id="10260" name="对象 13">
              <a:extLst>
                <a:ext uri="{FF2B5EF4-FFF2-40B4-BE49-F238E27FC236}">
                  <a16:creationId xmlns:a16="http://schemas.microsoft.com/office/drawing/2014/main" id="{A81E9C15-C639-4782-9309-D6D0CFE0554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6461125" y="2427734"/>
            <a:ext cx="398463" cy="10620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01" r:id="rId13" imgW="152268" imgH="406048" progId="Equation.DSMT4">
                    <p:embed/>
                  </p:oleObj>
                </mc:Choice>
                <mc:Fallback>
                  <p:oleObj r:id="rId13" imgW="152268" imgH="406048" progId="Equation.DSMT4">
                    <p:embed/>
                    <p:pic>
                      <p:nvPicPr>
                        <p:cNvPr id="0" name="对象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61125" y="2427734"/>
                          <a:ext cx="398463" cy="10620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261" name="TextBox 14">
              <a:extLst>
                <a:ext uri="{FF2B5EF4-FFF2-40B4-BE49-F238E27FC236}">
                  <a16:creationId xmlns:a16="http://schemas.microsoft.com/office/drawing/2014/main" id="{FF551F88-501B-4594-8027-544C4E9C3D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41618" y="2761109"/>
              <a:ext cx="3034294" cy="5835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pPr eaLnBrk="1" latinLnBrk="1" hangingPunct="1"/>
              <a:r>
                <a:rPr lang="en-US" altLang="zh-CN" sz="3200" b="1">
                  <a:latin typeface="Times New Roman" panose="02020603050405020304" pitchFamily="18" charset="0"/>
                  <a:ea typeface="宋体" panose="02010600030101010101" pitchFamily="2" charset="-122"/>
                </a:rPr>
                <a:t>21</a:t>
              </a:r>
              <a:r>
                <a:rPr lang="zh-CN" altLang="en-US" sz="3200" b="1">
                  <a:latin typeface="Times New Roman" panose="02020603050405020304" pitchFamily="18" charset="0"/>
                  <a:ea typeface="宋体" panose="02010600030101010101" pitchFamily="2" charset="-122"/>
                </a:rPr>
                <a:t>的    是多少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62F28EFA-CE16-4EEA-BED0-1F4773C4B4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0325" y="1797050"/>
            <a:ext cx="8747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16</a:t>
            </a:r>
            <a:endParaRPr lang="zh-CN" altLang="en-US" sz="32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952A03E-E755-4E37-8D00-415423CDF3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7938" y="2782888"/>
            <a:ext cx="8747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18</a:t>
            </a:r>
            <a:endParaRPr lang="zh-CN" altLang="en-US" sz="32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3C645CA3-2765-4F2B-9AE2-C18A17B5F3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8225" y="3692525"/>
            <a:ext cx="4381500" cy="523875"/>
          </a:xfrm>
          <a:prstGeom prst="rect">
            <a:avLst/>
          </a:prstGeom>
          <a:solidFill>
            <a:srgbClr val="FFCC99"/>
          </a:solidFill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spcBef>
                <a:spcPct val="20000"/>
              </a:spcBef>
            </a:pP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分数与整数相乘怎样计算？</a:t>
            </a:r>
          </a:p>
        </p:txBody>
      </p:sp>
      <p:sp>
        <p:nvSpPr>
          <p:cNvPr id="10254" name="文本框 19">
            <a:extLst>
              <a:ext uri="{FF2B5EF4-FFF2-40B4-BE49-F238E27FC236}">
                <a16:creationId xmlns:a16="http://schemas.microsoft.com/office/drawing/2014/main" id="{00292304-2435-4663-89DF-58BE26C63551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003800" y="-20638"/>
            <a:ext cx="1008063" cy="184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zh-CN" altLang="en-US" sz="60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</a:p>
        </p:txBody>
      </p:sp>
      <p:pic>
        <p:nvPicPr>
          <p:cNvPr id="10255" name="图片 20">
            <a:extLst>
              <a:ext uri="{FF2B5EF4-FFF2-40B4-BE49-F238E27FC236}">
                <a16:creationId xmlns:a16="http://schemas.microsoft.com/office/drawing/2014/main" id="{3529D4EF-375D-4050-9EB5-8FA256EEEED2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6075" y="-20638"/>
            <a:ext cx="3698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6" name="Rectangle 16">
            <a:extLst>
              <a:ext uri="{FF2B5EF4-FFF2-40B4-BE49-F238E27FC236}">
                <a16:creationId xmlns:a16="http://schemas.microsoft.com/office/drawing/2014/main" id="{38336FDA-CBA0-4D38-8D5E-1DE4F589F0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195263"/>
            <a:ext cx="56165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algn="ctr" eaLnBrk="1" latinLnBrk="1" hangingPunct="1"/>
            <a:r>
              <a:rPr lang="zh-CN" altLang="en-US" sz="3200" b="1">
                <a:ea typeface="黑体" panose="02010609060101010101" pitchFamily="49" charset="-122"/>
              </a:rPr>
              <a:t>一、激活经验，导入新课</a:t>
            </a:r>
          </a:p>
        </p:txBody>
      </p:sp>
      <p:graphicFrame>
        <p:nvGraphicFramePr>
          <p:cNvPr id="23" name="对象 1">
            <a:extLst>
              <a:ext uri="{FF2B5EF4-FFF2-40B4-BE49-F238E27FC236}">
                <a16:creationId xmlns:a16="http://schemas.microsoft.com/office/drawing/2014/main" id="{5E8E4227-6920-4D92-A794-58AC3B51F4D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43138" y="1528763"/>
          <a:ext cx="1389062" cy="1031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2" r:id="rId16" imgW="545626" imgH="406048" progId="Equation.DSMT4">
                  <p:embed/>
                </p:oleObj>
              </mc:Choice>
              <mc:Fallback>
                <p:oleObj r:id="rId16" imgW="545626" imgH="406048" progId="Equation.DSMT4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3138" y="1528763"/>
                        <a:ext cx="1389062" cy="1031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对象 4">
            <a:extLst>
              <a:ext uri="{FF2B5EF4-FFF2-40B4-BE49-F238E27FC236}">
                <a16:creationId xmlns:a16="http://schemas.microsoft.com/office/drawing/2014/main" id="{AEF49E07-666B-4B73-B0E8-B7BD4294D51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30438" y="2586038"/>
          <a:ext cx="1306512" cy="99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3" r:id="rId18" imgW="533169" imgH="406224" progId="Equation.DSMT4">
                  <p:embed/>
                </p:oleObj>
              </mc:Choice>
              <mc:Fallback>
                <p:oleObj r:id="rId18" imgW="533169" imgH="406224" progId="Equation.DSMT4">
                  <p:embed/>
                  <p:pic>
                    <p:nvPicPr>
                      <p:cNvPr id="0" name="对象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0438" y="2586038"/>
                        <a:ext cx="1306512" cy="993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AutoShape 3">
            <a:extLst>
              <a:ext uri="{FF2B5EF4-FFF2-40B4-BE49-F238E27FC236}">
                <a16:creationId xmlns:a16="http://schemas.microsoft.com/office/drawing/2014/main" id="{05E9E3A0-995C-473E-90F2-FA733E0FF45B}"/>
              </a:ext>
            </a:extLst>
          </p:cNvPr>
          <p:cNvSpPr/>
          <p:nvPr/>
        </p:nvSpPr>
        <p:spPr>
          <a:xfrm>
            <a:off x="3702050" y="862013"/>
            <a:ext cx="2305050" cy="750887"/>
          </a:xfrm>
          <a:prstGeom prst="wedgeRoundRectCallout">
            <a:avLst>
              <a:gd name="adj1" fmla="val -35926"/>
              <a:gd name="adj2" fmla="val 91434"/>
              <a:gd name="adj3" fmla="val 16667"/>
            </a:avLst>
          </a:prstGeom>
          <a:solidFill>
            <a:schemeClr val="bg1"/>
          </a:solidFill>
          <a:ln w="2857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0000" tIns="46800" rIns="90000" bIns="46800"/>
          <a:lstStyle/>
          <a:p>
            <a:pPr eaLnBrk="1" latinLnBrk="1" hangingPunct="1">
              <a:spcBef>
                <a:spcPts val="0"/>
              </a:spcBef>
              <a:defRPr/>
            </a:pPr>
            <a:r>
              <a:rPr lang="zh-CN" altLang="en-US" sz="2000" b="1">
                <a:latin typeface="+mn-ea"/>
                <a:ea typeface="+mn-ea"/>
              </a:rPr>
              <a:t>说一说，这两个乘法算式的含义。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4" grpId="0"/>
      <p:bldP spid="9" grpId="0"/>
      <p:bldP spid="16" grpId="0"/>
      <p:bldP spid="19" grpId="0"/>
      <p:bldP spid="18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内容占位符 1">
            <a:extLst>
              <a:ext uri="{FF2B5EF4-FFF2-40B4-BE49-F238E27FC236}">
                <a16:creationId xmlns:a16="http://schemas.microsoft.com/office/drawing/2014/main" id="{47234B62-CE5D-4DAD-A7FD-7511E03DCD48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 bwMode="auto">
          <a:xfrm>
            <a:off x="1217613" y="484188"/>
            <a:ext cx="7138987" cy="1474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indent="0" eaLnBrk="1" latin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200" b="1">
                <a:ea typeface="宋体" panose="02010600030101010101" pitchFamily="2" charset="-122"/>
                <a:cs typeface="Times New Roman" panose="02020603050405020304" pitchFamily="18" charset="0"/>
              </a:rPr>
              <a:t>2.</a:t>
            </a:r>
            <a:r>
              <a:rPr lang="zh-CN" altLang="en-US" sz="3200" b="1">
                <a:ea typeface="宋体" panose="02010600030101010101" pitchFamily="2" charset="-122"/>
                <a:cs typeface="Times New Roman" panose="02020603050405020304" pitchFamily="18" charset="0"/>
              </a:rPr>
              <a:t>填一填。</a:t>
            </a:r>
            <a:endParaRPr lang="en-US" altLang="zh-CN" sz="3200" b="1"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indent="0" eaLnBrk="1" latin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200" b="1">
                <a:ea typeface="宋体" panose="02010600030101010101" pitchFamily="2" charset="-122"/>
                <a:cs typeface="Times New Roman" panose="02020603050405020304" pitchFamily="18" charset="0"/>
              </a:rPr>
              <a:t>2m</a:t>
            </a:r>
            <a:r>
              <a:rPr lang="zh-CN" altLang="en-US" sz="3200" b="1">
                <a:ea typeface="宋体" panose="02010600030101010101" pitchFamily="2" charset="-122"/>
                <a:cs typeface="Times New Roman" panose="02020603050405020304" pitchFamily="18" charset="0"/>
              </a:rPr>
              <a:t>的   是</a:t>
            </a:r>
            <a:r>
              <a:rPr lang="en-US" altLang="zh-CN" sz="3200" b="1"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en-US" sz="3200" b="1">
                <a:ea typeface="宋体" panose="02010600030101010101" pitchFamily="2" charset="-122"/>
                <a:cs typeface="Times New Roman" panose="02020603050405020304" pitchFamily="18" charset="0"/>
              </a:rPr>
              <a:t>      </a:t>
            </a:r>
            <a:r>
              <a:rPr lang="en-US" altLang="zh-CN" sz="3200" b="1">
                <a:ea typeface="宋体" panose="02010600030101010101" pitchFamily="2" charset="-122"/>
                <a:cs typeface="Times New Roman" panose="02020603050405020304" pitchFamily="18" charset="0"/>
              </a:rPr>
              <a:t>)m</a:t>
            </a:r>
            <a:r>
              <a:rPr lang="zh-CN" altLang="en-US" sz="3200" b="1"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r>
              <a:rPr lang="en-US" altLang="zh-CN" sz="3200" b="1">
                <a:ea typeface="宋体" panose="02010600030101010101" pitchFamily="2" charset="-122"/>
                <a:cs typeface="Times New Roman" panose="02020603050405020304" pitchFamily="18" charset="0"/>
              </a:rPr>
              <a:t> 1m</a:t>
            </a:r>
            <a:r>
              <a:rPr lang="zh-CN" altLang="en-US" sz="3200" b="1">
                <a:ea typeface="宋体" panose="02010600030101010101" pitchFamily="2" charset="-122"/>
                <a:cs typeface="Times New Roman" panose="02020603050405020304" pitchFamily="18" charset="0"/>
              </a:rPr>
              <a:t>的   是</a:t>
            </a:r>
            <a:r>
              <a:rPr lang="en-US" altLang="zh-CN" sz="3200" b="1"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en-US" sz="3200" b="1">
                <a:ea typeface="宋体" panose="02010600030101010101" pitchFamily="2" charset="-122"/>
                <a:cs typeface="Times New Roman" panose="02020603050405020304" pitchFamily="18" charset="0"/>
              </a:rPr>
              <a:t>      </a:t>
            </a:r>
            <a:r>
              <a:rPr lang="en-US" altLang="zh-CN" sz="3200" b="1">
                <a:ea typeface="宋体" panose="02010600030101010101" pitchFamily="2" charset="-122"/>
                <a:cs typeface="Times New Roman" panose="02020603050405020304" pitchFamily="18" charset="0"/>
              </a:rPr>
              <a:t>)m.</a:t>
            </a:r>
            <a:endParaRPr lang="zh-CN" altLang="en-US" sz="3200" b="1"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12291" name="对象 1">
            <a:extLst>
              <a:ext uri="{FF2B5EF4-FFF2-40B4-BE49-F238E27FC236}">
                <a16:creationId xmlns:a16="http://schemas.microsoft.com/office/drawing/2014/main" id="{8B04C6CB-9756-406E-8A94-8CE943C8240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46313" y="1058863"/>
          <a:ext cx="385762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6" r:id="rId7" imgW="152268" imgH="406048" progId="Equation.DSMT4">
                  <p:embed/>
                </p:oleObj>
              </mc:Choice>
              <mc:Fallback>
                <p:oleObj r:id="rId7" imgW="152268" imgH="406048" progId="Equation.DSMT4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6313" y="1058863"/>
                        <a:ext cx="385762" cy="1028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2">
            <a:extLst>
              <a:ext uri="{FF2B5EF4-FFF2-40B4-BE49-F238E27FC236}">
                <a16:creationId xmlns:a16="http://schemas.microsoft.com/office/drawing/2014/main" id="{9C016AC1-B1DC-4EFC-A4AF-DE761D4D902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71638" y="2214563"/>
          <a:ext cx="811212" cy="833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7" r:id="rId9" imgW="444307" imgH="457002" progId="Equation.DSMT4">
                  <p:embed/>
                </p:oleObj>
              </mc:Choice>
              <mc:Fallback>
                <p:oleObj r:id="rId9" imgW="444307" imgH="457002" progId="Equation.DSMT4">
                  <p:embed/>
                  <p:pic>
                    <p:nvPicPr>
                      <p:cNvPr id="0" name="对象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1638" y="2214563"/>
                        <a:ext cx="811212" cy="833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2463DB9E-E4AA-4C07-A0AB-4633107E7F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6338" y="2333625"/>
            <a:ext cx="8651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zh-CN" sz="3200" b="1">
                <a:solidFill>
                  <a:srgbClr val="FF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=</a:t>
            </a:r>
            <a:endParaRPr lang="zh-CN" altLang="en-US" sz="3200" b="1">
              <a:solidFill>
                <a:srgbClr val="FF00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2294" name="文本框 7">
            <a:extLst>
              <a:ext uri="{FF2B5EF4-FFF2-40B4-BE49-F238E27FC236}">
                <a16:creationId xmlns:a16="http://schemas.microsoft.com/office/drawing/2014/main" id="{EF9702FC-4512-41B3-84BA-6A422A690CA1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003800" y="-20638"/>
            <a:ext cx="1008063" cy="184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zh-CN" altLang="en-US" sz="60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</a:p>
        </p:txBody>
      </p:sp>
      <p:pic>
        <p:nvPicPr>
          <p:cNvPr id="12295" name="图片 8">
            <a:extLst>
              <a:ext uri="{FF2B5EF4-FFF2-40B4-BE49-F238E27FC236}">
                <a16:creationId xmlns:a16="http://schemas.microsoft.com/office/drawing/2014/main" id="{F731341D-5A46-4D23-A23A-F7F496404455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6075" y="-20638"/>
            <a:ext cx="3698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296" name="对象 1">
            <a:extLst>
              <a:ext uri="{FF2B5EF4-FFF2-40B4-BE49-F238E27FC236}">
                <a16:creationId xmlns:a16="http://schemas.microsoft.com/office/drawing/2014/main" id="{F0E3D2CE-FAFE-422A-8875-82590FC81E0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618163" y="1058863"/>
          <a:ext cx="385762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8" r:id="rId12" imgW="152268" imgH="406048" progId="Equation.DSMT4">
                  <p:embed/>
                </p:oleObj>
              </mc:Choice>
              <mc:Fallback>
                <p:oleObj r:id="rId12" imgW="152268" imgH="406048" progId="Equation.DSMT4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8163" y="1058863"/>
                        <a:ext cx="385762" cy="1028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对象 13">
            <a:extLst>
              <a:ext uri="{FF2B5EF4-FFF2-40B4-BE49-F238E27FC236}">
                <a16:creationId xmlns:a16="http://schemas.microsoft.com/office/drawing/2014/main" id="{BDFFBD6C-EB2C-4D6C-B484-A60B19FA890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27338" y="2214563"/>
          <a:ext cx="323850" cy="833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9" r:id="rId14" imgW="177723" imgH="457002" progId="Equation.DSMT4">
                  <p:embed/>
                </p:oleObj>
              </mc:Choice>
              <mc:Fallback>
                <p:oleObj r:id="rId14" imgW="177723" imgH="457002" progId="Equation.DSMT4">
                  <p:embed/>
                  <p:pic>
                    <p:nvPicPr>
                      <p:cNvPr id="0" name="对象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7338" y="2214563"/>
                        <a:ext cx="323850" cy="833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对象 14">
            <a:extLst>
              <a:ext uri="{FF2B5EF4-FFF2-40B4-BE49-F238E27FC236}">
                <a16:creationId xmlns:a16="http://schemas.microsoft.com/office/drawing/2014/main" id="{59F0BE93-49AC-480A-B54A-7F2A05558A6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65488" y="1265238"/>
          <a:ext cx="323850" cy="833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" r:id="rId16" imgW="177723" imgH="457002" progId="Equation.DSMT4">
                  <p:embed/>
                </p:oleObj>
              </mc:Choice>
              <mc:Fallback>
                <p:oleObj r:id="rId16" imgW="177723" imgH="457002" progId="Equation.DSMT4">
                  <p:embed/>
                  <p:pic>
                    <p:nvPicPr>
                      <p:cNvPr id="0" name="对象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5488" y="1265238"/>
                        <a:ext cx="323850" cy="833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对象 15">
            <a:extLst>
              <a:ext uri="{FF2B5EF4-FFF2-40B4-BE49-F238E27FC236}">
                <a16:creationId xmlns:a16="http://schemas.microsoft.com/office/drawing/2014/main" id="{16C6F4D5-3F27-42ED-9078-ED1EF153996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80000" y="2214563"/>
          <a:ext cx="765175" cy="833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" r:id="rId18" imgW="419100" imgH="457200" progId="Equation.DSMT4">
                  <p:embed/>
                </p:oleObj>
              </mc:Choice>
              <mc:Fallback>
                <p:oleObj r:id="rId18" imgW="419100" imgH="457200" progId="Equation.DSMT4">
                  <p:embed/>
                  <p:pic>
                    <p:nvPicPr>
                      <p:cNvPr id="0" name="对象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0000" y="2214563"/>
                        <a:ext cx="765175" cy="833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3">
            <a:extLst>
              <a:ext uri="{FF2B5EF4-FFF2-40B4-BE49-F238E27FC236}">
                <a16:creationId xmlns:a16="http://schemas.microsoft.com/office/drawing/2014/main" id="{C4FFD0F5-777D-44B6-B428-C74906C077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2475" y="2333625"/>
            <a:ext cx="8651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zh-CN" sz="3200" b="1">
                <a:solidFill>
                  <a:srgbClr val="FF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=</a:t>
            </a:r>
            <a:endParaRPr lang="zh-CN" altLang="en-US" sz="3200" b="1">
              <a:solidFill>
                <a:srgbClr val="FF00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aphicFrame>
        <p:nvGraphicFramePr>
          <p:cNvPr id="18" name="对象 17">
            <a:extLst>
              <a:ext uri="{FF2B5EF4-FFF2-40B4-BE49-F238E27FC236}">
                <a16:creationId xmlns:a16="http://schemas.microsoft.com/office/drawing/2014/main" id="{4A4FC69E-410F-4F0C-8328-90ECBD68770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215063" y="2214563"/>
          <a:ext cx="323850" cy="833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" r:id="rId20" imgW="177723" imgH="457002" progId="Equation.DSMT4">
                  <p:embed/>
                </p:oleObj>
              </mc:Choice>
              <mc:Fallback>
                <p:oleObj r:id="rId20" imgW="177723" imgH="457002" progId="Equation.DSMT4">
                  <p:embed/>
                  <p:pic>
                    <p:nvPicPr>
                      <p:cNvPr id="0" name="对象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15063" y="2214563"/>
                        <a:ext cx="323850" cy="833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对象 18">
            <a:extLst>
              <a:ext uri="{FF2B5EF4-FFF2-40B4-BE49-F238E27FC236}">
                <a16:creationId xmlns:a16="http://schemas.microsoft.com/office/drawing/2014/main" id="{0FE8BD6E-A9D4-41FD-AA98-04B8AD0CCA3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651625" y="1265238"/>
          <a:ext cx="323850" cy="833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" r:id="rId21" imgW="177723" imgH="457002" progId="Equation.DSMT4">
                  <p:embed/>
                </p:oleObj>
              </mc:Choice>
              <mc:Fallback>
                <p:oleObj r:id="rId21" imgW="177723" imgH="457002" progId="Equation.DSMT4">
                  <p:embed/>
                  <p:pic>
                    <p:nvPicPr>
                      <p:cNvPr id="0" name="对象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1625" y="1265238"/>
                        <a:ext cx="323850" cy="833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内容占位符 1">
            <a:extLst>
              <a:ext uri="{FF2B5EF4-FFF2-40B4-BE49-F238E27FC236}">
                <a16:creationId xmlns:a16="http://schemas.microsoft.com/office/drawing/2014/main" id="{F48840EB-1C74-4AAA-B33E-02997BEBDCE9}"/>
              </a:ext>
            </a:extLst>
          </p:cNvPr>
          <p:cNvSpPr txBox="1">
            <a:spLocks/>
          </p:cNvSpPr>
          <p:nvPr/>
        </p:nvSpPr>
        <p:spPr bwMode="auto">
          <a:xfrm>
            <a:off x="1580202" y="1275606"/>
            <a:ext cx="7744325" cy="138499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latinLnBrk="1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zh-CN" altLang="en-US" b="1">
                <a:ea typeface="+mj-ea"/>
                <a:cs typeface="Times New Roman" panose="02020603050405020304" pitchFamily="18" charset="0"/>
              </a:rPr>
              <a:t>李伯伯家有一块     公顷的地。这块地的    </a:t>
            </a:r>
            <a:endParaRPr lang="en-US" altLang="zh-CN" b="1">
              <a:ea typeface="+mj-ea"/>
              <a:cs typeface="Times New Roman" panose="02020603050405020304" pitchFamily="18" charset="0"/>
            </a:endParaRPr>
          </a:p>
          <a:p>
            <a:pPr marL="0" indent="0" eaLnBrk="1" latinLnBrk="1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en-US" altLang="zh-CN" b="1">
              <a:ea typeface="+mj-ea"/>
              <a:cs typeface="Times New Roman" panose="02020603050405020304" pitchFamily="18" charset="0"/>
            </a:endParaRPr>
          </a:p>
          <a:p>
            <a:pPr marL="0" indent="0" eaLnBrk="1" latinLnBrk="1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zh-CN" altLang="en-US" b="1">
                <a:ea typeface="+mj-ea"/>
                <a:cs typeface="Times New Roman" panose="02020603050405020304" pitchFamily="18" charset="0"/>
              </a:rPr>
              <a:t>种土豆，     种玉米。</a:t>
            </a:r>
            <a:endParaRPr lang="zh-CN" altLang="en-US" b="1" dirty="0">
              <a:ea typeface="+mj-ea"/>
              <a:cs typeface="Times New Roman" panose="02020603050405020304" pitchFamily="18" charset="0"/>
            </a:endParaRPr>
          </a:p>
        </p:txBody>
      </p:sp>
      <p:graphicFrame>
        <p:nvGraphicFramePr>
          <p:cNvPr id="25" name="对象 2">
            <a:extLst>
              <a:ext uri="{FF2B5EF4-FFF2-40B4-BE49-F238E27FC236}">
                <a16:creationId xmlns:a16="http://schemas.microsoft.com/office/drawing/2014/main" id="{D71CEFC9-F641-4F7E-BF92-79EBEFBAD5A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7370761"/>
              </p:ext>
            </p:extLst>
          </p:nvPr>
        </p:nvGraphicFramePr>
        <p:xfrm>
          <a:off x="7884368" y="1203598"/>
          <a:ext cx="272497" cy="7203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1" r:id="rId7" imgW="177723" imgH="469696" progId="Equation.DSMT4">
                  <p:embed/>
                </p:oleObj>
              </mc:Choice>
              <mc:Fallback>
                <p:oleObj r:id="rId7" imgW="177723" imgH="469696" progId="Equation.DSMT4">
                  <p:embed/>
                  <p:pic>
                    <p:nvPicPr>
                      <p:cNvPr id="16408" name="对象 2">
                        <a:extLst>
                          <a:ext uri="{FF2B5EF4-FFF2-40B4-BE49-F238E27FC236}">
                            <a16:creationId xmlns:a16="http://schemas.microsoft.com/office/drawing/2014/main" id="{D8900831-E232-4EDE-AB13-B8A5595CEF6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4368" y="1203598"/>
                        <a:ext cx="272497" cy="72039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对象 21">
            <a:extLst>
              <a:ext uri="{FF2B5EF4-FFF2-40B4-BE49-F238E27FC236}">
                <a16:creationId xmlns:a16="http://schemas.microsoft.com/office/drawing/2014/main" id="{369B78F0-C8B8-48FE-9C4F-4894B7DF222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781717"/>
              </p:ext>
            </p:extLst>
          </p:nvPr>
        </p:nvGraphicFramePr>
        <p:xfrm>
          <a:off x="3131840" y="2067694"/>
          <a:ext cx="292137" cy="7194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2" r:id="rId9" imgW="190417" imgH="469696" progId="Equation.DSMT4">
                  <p:embed/>
                </p:oleObj>
              </mc:Choice>
              <mc:Fallback>
                <p:oleObj r:id="rId9" imgW="190417" imgH="469696" progId="Equation.DSMT4">
                  <p:embed/>
                  <p:pic>
                    <p:nvPicPr>
                      <p:cNvPr id="16409" name="对象 21">
                        <a:extLst>
                          <a:ext uri="{FF2B5EF4-FFF2-40B4-BE49-F238E27FC236}">
                            <a16:creationId xmlns:a16="http://schemas.microsoft.com/office/drawing/2014/main" id="{F9435E44-022D-4DB6-BCAD-F82F4B187D8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1840" y="2067694"/>
                        <a:ext cx="292137" cy="7194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8" name="图片 27">
            <a:extLst>
              <a:ext uri="{FF2B5EF4-FFF2-40B4-BE49-F238E27FC236}">
                <a16:creationId xmlns:a16="http://schemas.microsoft.com/office/drawing/2014/main" id="{7580DD7B-9D4A-4BD4-94F8-50C92F9D8298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2605" y="1203598"/>
            <a:ext cx="693139" cy="69067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9B94EDEA-846E-4696-8570-1DD54E35D7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1489" y="3239815"/>
            <a:ext cx="691356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r>
              <a:rPr lang="zh-CN" altLang="en-US" sz="2800" b="1">
                <a:latin typeface="Times New Roman" panose="02020603050405020304" pitchFamily="18" charset="0"/>
                <a:ea typeface="宋体" panose="02010600030101010101" pitchFamily="2" charset="-122"/>
              </a:rPr>
              <a:t>（</a:t>
            </a: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zh-CN" altLang="en-US" sz="2800" b="1">
                <a:latin typeface="Times New Roman" panose="02020603050405020304" pitchFamily="18" charset="0"/>
                <a:ea typeface="宋体" panose="02010600030101010101" pitchFamily="2" charset="-122"/>
              </a:rPr>
              <a:t>）种土豆的面积是多少公顷？</a:t>
            </a:r>
          </a:p>
        </p:txBody>
      </p:sp>
      <p:sp>
        <p:nvSpPr>
          <p:cNvPr id="14342" name="任意多边形 22">
            <a:extLst>
              <a:ext uri="{FF2B5EF4-FFF2-40B4-BE49-F238E27FC236}">
                <a16:creationId xmlns:a16="http://schemas.microsoft.com/office/drawing/2014/main" id="{F7FB2F73-6A34-4DDF-A073-555A3C3965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7601" y="2774677"/>
            <a:ext cx="238125" cy="76200"/>
          </a:xfrm>
          <a:custGeom>
            <a:avLst/>
            <a:gdLst>
              <a:gd name="T0" fmla="*/ 0 w 238125"/>
              <a:gd name="T1" fmla="*/ 0 h 76468"/>
              <a:gd name="T2" fmla="*/ 57150 w 238125"/>
              <a:gd name="T3" fmla="*/ 75402 h 76468"/>
              <a:gd name="T4" fmla="*/ 95250 w 238125"/>
              <a:gd name="T5" fmla="*/ 65976 h 76468"/>
              <a:gd name="T6" fmla="*/ 123825 w 238125"/>
              <a:gd name="T7" fmla="*/ 47126 h 76468"/>
              <a:gd name="T8" fmla="*/ 190500 w 238125"/>
              <a:gd name="T9" fmla="*/ 65976 h 76468"/>
              <a:gd name="T10" fmla="*/ 238125 w 238125"/>
              <a:gd name="T11" fmla="*/ 37700 h 7646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38125" h="76468">
                <a:moveTo>
                  <a:pt x="0" y="0"/>
                </a:moveTo>
                <a:cubicBezTo>
                  <a:pt x="9400" y="18800"/>
                  <a:pt x="23912" y="71452"/>
                  <a:pt x="57150" y="76200"/>
                </a:cubicBezTo>
                <a:cubicBezTo>
                  <a:pt x="70109" y="78051"/>
                  <a:pt x="82550" y="69850"/>
                  <a:pt x="95250" y="66675"/>
                </a:cubicBezTo>
                <a:cubicBezTo>
                  <a:pt x="104775" y="60325"/>
                  <a:pt x="112492" y="49244"/>
                  <a:pt x="123825" y="47625"/>
                </a:cubicBezTo>
                <a:cubicBezTo>
                  <a:pt x="132197" y="46429"/>
                  <a:pt x="179777" y="63101"/>
                  <a:pt x="190500" y="66675"/>
                </a:cubicBezTo>
                <a:cubicBezTo>
                  <a:pt x="235488" y="55428"/>
                  <a:pt x="222746" y="68859"/>
                  <a:pt x="238125" y="38100"/>
                </a:cubicBez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43" name="文本框 16">
            <a:extLst>
              <a:ext uri="{FF2B5EF4-FFF2-40B4-BE49-F238E27FC236}">
                <a16:creationId xmlns:a16="http://schemas.microsoft.com/office/drawing/2014/main" id="{9901FAC0-FB92-427F-BB47-0268799D1BDB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003800" y="-20638"/>
            <a:ext cx="1008063" cy="184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zh-CN" altLang="en-US" sz="60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</a:p>
        </p:txBody>
      </p:sp>
      <p:pic>
        <p:nvPicPr>
          <p:cNvPr id="14344" name="图片 17">
            <a:extLst>
              <a:ext uri="{FF2B5EF4-FFF2-40B4-BE49-F238E27FC236}">
                <a16:creationId xmlns:a16="http://schemas.microsoft.com/office/drawing/2014/main" id="{DBE70FF4-0695-4CA5-A6AE-89E9EEDAFDB2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6075" y="-20638"/>
            <a:ext cx="3698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椭圆 3">
            <a:extLst>
              <a:ext uri="{FF2B5EF4-FFF2-40B4-BE49-F238E27FC236}">
                <a16:creationId xmlns:a16="http://schemas.microsoft.com/office/drawing/2014/main" id="{A4C22340-C2F0-4ABD-9D48-BCF5B02E271B}"/>
              </a:ext>
            </a:extLst>
          </p:cNvPr>
          <p:cNvSpPr/>
          <p:nvPr/>
        </p:nvSpPr>
        <p:spPr>
          <a:xfrm>
            <a:off x="7884368" y="1203598"/>
            <a:ext cx="292100" cy="8064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0E00328B-E9EF-4EF2-9995-3A03A6B98C10}"/>
              </a:ext>
            </a:extLst>
          </p:cNvPr>
          <p:cNvSpPr/>
          <p:nvPr/>
        </p:nvSpPr>
        <p:spPr>
          <a:xfrm>
            <a:off x="3131840" y="1995686"/>
            <a:ext cx="292100" cy="80803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4" name="AutoShape 3">
            <a:extLst>
              <a:ext uri="{FF2B5EF4-FFF2-40B4-BE49-F238E27FC236}">
                <a16:creationId xmlns:a16="http://schemas.microsoft.com/office/drawing/2014/main" id="{4BC5179C-1986-4C59-B743-B94708AA8279}"/>
              </a:ext>
            </a:extLst>
          </p:cNvPr>
          <p:cNvSpPr/>
          <p:nvPr/>
        </p:nvSpPr>
        <p:spPr>
          <a:xfrm>
            <a:off x="5148064" y="3939902"/>
            <a:ext cx="1695450" cy="533400"/>
          </a:xfrm>
          <a:prstGeom prst="wedgeRoundRectCallout">
            <a:avLst>
              <a:gd name="adj1" fmla="val -38976"/>
              <a:gd name="adj2" fmla="val -88862"/>
              <a:gd name="adj3" fmla="val 16667"/>
            </a:avLst>
          </a:prstGeom>
          <a:solidFill>
            <a:schemeClr val="bg1"/>
          </a:solidFill>
          <a:ln w="2857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0000" tIns="46800" rIns="90000" bIns="46800"/>
          <a:lstStyle/>
          <a:p>
            <a:pPr eaLnBrk="1" latinLnBrk="1" hangingPunct="1">
              <a:spcBef>
                <a:spcPct val="50000"/>
              </a:spcBef>
              <a:defRPr/>
            </a:pPr>
            <a:r>
              <a:rPr lang="zh-CN" altLang="en-US" sz="2400" b="1">
                <a:latin typeface="+mn-ea"/>
                <a:ea typeface="+mn-ea"/>
              </a:rPr>
              <a:t>怎样列式？</a:t>
            </a:r>
          </a:p>
        </p:txBody>
      </p:sp>
      <p:graphicFrame>
        <p:nvGraphicFramePr>
          <p:cNvPr id="5" name="对象 4">
            <a:extLst>
              <a:ext uri="{FF2B5EF4-FFF2-40B4-BE49-F238E27FC236}">
                <a16:creationId xmlns:a16="http://schemas.microsoft.com/office/drawing/2014/main" id="{86C1F107-0E3E-4E04-81E9-202070CB539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876330"/>
              </p:ext>
            </p:extLst>
          </p:nvPr>
        </p:nvGraphicFramePr>
        <p:xfrm>
          <a:off x="1249164" y="3784327"/>
          <a:ext cx="652462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3" r:id="rId13" imgW="368140" imgH="406224" progId="Equation.DSMT4">
                  <p:embed/>
                </p:oleObj>
              </mc:Choice>
              <mc:Fallback>
                <p:oleObj r:id="rId13" imgW="368140" imgH="406224" progId="Equation.DSMT4">
                  <p:embed/>
                  <p:pic>
                    <p:nvPicPr>
                      <p:cNvPr id="0" name="对象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9164" y="3784327"/>
                        <a:ext cx="652462" cy="72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AutoShape 3">
            <a:extLst>
              <a:ext uri="{FF2B5EF4-FFF2-40B4-BE49-F238E27FC236}">
                <a16:creationId xmlns:a16="http://schemas.microsoft.com/office/drawing/2014/main" id="{A228019E-F04B-4873-B2AD-864AF3EF4158}"/>
              </a:ext>
            </a:extLst>
          </p:cNvPr>
          <p:cNvSpPr/>
          <p:nvPr/>
        </p:nvSpPr>
        <p:spPr>
          <a:xfrm>
            <a:off x="2411760" y="4011910"/>
            <a:ext cx="1695450" cy="533400"/>
          </a:xfrm>
          <a:prstGeom prst="wedgeRoundRectCallout">
            <a:avLst>
              <a:gd name="adj1" fmla="val -66713"/>
              <a:gd name="adj2" fmla="val -25189"/>
              <a:gd name="adj3" fmla="val 16667"/>
            </a:avLst>
          </a:prstGeom>
          <a:solidFill>
            <a:schemeClr val="bg1"/>
          </a:solidFill>
          <a:ln w="2857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0000" tIns="46800" rIns="90000" bIns="46800"/>
          <a:lstStyle/>
          <a:p>
            <a:pPr eaLnBrk="1" latinLnBrk="1" hangingPunct="1">
              <a:spcBef>
                <a:spcPct val="50000"/>
              </a:spcBef>
              <a:defRPr/>
            </a:pPr>
            <a:r>
              <a:rPr lang="zh-CN" altLang="en-US" sz="2400" b="1">
                <a:latin typeface="+mn-ea"/>
                <a:ea typeface="+mn-ea"/>
              </a:rPr>
              <a:t>怎样计算？</a:t>
            </a:r>
          </a:p>
        </p:txBody>
      </p:sp>
      <p:sp>
        <p:nvSpPr>
          <p:cNvPr id="14351" name="Rectangle 16">
            <a:extLst>
              <a:ext uri="{FF2B5EF4-FFF2-40B4-BE49-F238E27FC236}">
                <a16:creationId xmlns:a16="http://schemas.microsoft.com/office/drawing/2014/main" id="{138375DF-E262-44B8-B4DD-8C7124647E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195263"/>
            <a:ext cx="417512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algn="ctr" eaLnBrk="1" latinLnBrk="1" hangingPunct="1"/>
            <a:r>
              <a:rPr lang="zh-CN" altLang="en-US" sz="3200" b="1">
                <a:ea typeface="黑体" panose="02010609060101010101" pitchFamily="49" charset="-122"/>
              </a:rPr>
              <a:t>二、探索新知</a:t>
            </a:r>
          </a:p>
        </p:txBody>
      </p:sp>
      <p:graphicFrame>
        <p:nvGraphicFramePr>
          <p:cNvPr id="29" name="对象 2">
            <a:extLst>
              <a:ext uri="{FF2B5EF4-FFF2-40B4-BE49-F238E27FC236}">
                <a16:creationId xmlns:a16="http://schemas.microsoft.com/office/drawing/2014/main" id="{25349CEF-EE7B-4E59-8B5C-140B3A51F07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0081281"/>
              </p:ext>
            </p:extLst>
          </p:nvPr>
        </p:nvGraphicFramePr>
        <p:xfrm>
          <a:off x="4283968" y="1131590"/>
          <a:ext cx="292100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4" name="Equation" r:id="rId15" imgW="190440" imgH="469800" progId="Equation.DSMT4">
                  <p:embed/>
                </p:oleObj>
              </mc:Choice>
              <mc:Fallback>
                <p:oleObj name="Equation" r:id="rId15" imgW="190440" imgH="469800" progId="Equation.DSMT4">
                  <p:embed/>
                  <p:pic>
                    <p:nvPicPr>
                      <p:cNvPr id="25" name="对象 2">
                        <a:extLst>
                          <a:ext uri="{FF2B5EF4-FFF2-40B4-BE49-F238E27FC236}">
                            <a16:creationId xmlns:a16="http://schemas.microsoft.com/office/drawing/2014/main" id="{D71CEFC9-F641-4F7E-BF92-79EBEFBAD5A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3968" y="1131590"/>
                        <a:ext cx="292100" cy="72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4" grpId="0" animBg="1"/>
      <p:bldP spid="23" grpId="0" animBg="1"/>
      <p:bldP spid="24" grpId="0" animBg="1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15">
            <a:extLst>
              <a:ext uri="{FF2B5EF4-FFF2-40B4-BE49-F238E27FC236}">
                <a16:creationId xmlns:a16="http://schemas.microsoft.com/office/drawing/2014/main" id="{CEF68454-0D6F-4F1C-96FB-8C03F368E8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346075"/>
            <a:ext cx="69119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r>
              <a:rPr lang="zh-CN" altLang="en-US" sz="3200" b="1">
                <a:latin typeface="Times New Roman" panose="02020603050405020304" pitchFamily="18" charset="0"/>
                <a:ea typeface="宋体" panose="02010600030101010101" pitchFamily="2" charset="-122"/>
              </a:rPr>
              <a:t>（</a:t>
            </a:r>
            <a:r>
              <a:rPr lang="en-US" altLang="zh-CN" sz="3200" b="1"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zh-CN" altLang="en-US" sz="3200" b="1">
                <a:latin typeface="Times New Roman" panose="02020603050405020304" pitchFamily="18" charset="0"/>
                <a:ea typeface="宋体" panose="02010600030101010101" pitchFamily="2" charset="-122"/>
              </a:rPr>
              <a:t>）种土豆的面积是多少公顷？</a:t>
            </a:r>
          </a:p>
        </p:txBody>
      </p:sp>
      <p:sp>
        <p:nvSpPr>
          <p:cNvPr id="16387" name="文本框 16">
            <a:extLst>
              <a:ext uri="{FF2B5EF4-FFF2-40B4-BE49-F238E27FC236}">
                <a16:creationId xmlns:a16="http://schemas.microsoft.com/office/drawing/2014/main" id="{D008E08A-C802-4622-A04D-93EC3B36EF19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003800" y="-20638"/>
            <a:ext cx="1008063" cy="184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zh-CN" altLang="en-US" sz="60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</a:p>
        </p:txBody>
      </p:sp>
      <p:pic>
        <p:nvPicPr>
          <p:cNvPr id="16388" name="图片 17">
            <a:extLst>
              <a:ext uri="{FF2B5EF4-FFF2-40B4-BE49-F238E27FC236}">
                <a16:creationId xmlns:a16="http://schemas.microsoft.com/office/drawing/2014/main" id="{F83C43CC-7054-40E7-8320-D64DEFFF87C5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6075" y="-20638"/>
            <a:ext cx="3698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6389" name="对象 18">
            <a:extLst>
              <a:ext uri="{FF2B5EF4-FFF2-40B4-BE49-F238E27FC236}">
                <a16:creationId xmlns:a16="http://schemas.microsoft.com/office/drawing/2014/main" id="{9F9CD0D2-F6E9-4F9E-BAAE-3FEE4185767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55750" y="889000"/>
          <a:ext cx="868363" cy="95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0" r:id="rId8" imgW="368140" imgH="406224" progId="Equation.DSMT4">
                  <p:embed/>
                </p:oleObj>
              </mc:Choice>
              <mc:Fallback>
                <p:oleObj r:id="rId8" imgW="368140" imgH="406224" progId="Equation.DSMT4">
                  <p:embed/>
                  <p:pic>
                    <p:nvPicPr>
                      <p:cNvPr id="0" name="对象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5750" y="889000"/>
                        <a:ext cx="868363" cy="958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AutoShape 3">
            <a:extLst>
              <a:ext uri="{FF2B5EF4-FFF2-40B4-BE49-F238E27FC236}">
                <a16:creationId xmlns:a16="http://schemas.microsoft.com/office/drawing/2014/main" id="{3CC86244-4662-4416-9005-C2B576E4EEE2}"/>
              </a:ext>
            </a:extLst>
          </p:cNvPr>
          <p:cNvSpPr/>
          <p:nvPr/>
        </p:nvSpPr>
        <p:spPr>
          <a:xfrm>
            <a:off x="5940425" y="1112838"/>
            <a:ext cx="2643188" cy="946150"/>
          </a:xfrm>
          <a:prstGeom prst="wedgeRoundRectCallout">
            <a:avLst>
              <a:gd name="adj1" fmla="val -9686"/>
              <a:gd name="adj2" fmla="val -192"/>
              <a:gd name="adj3" fmla="val 16667"/>
            </a:avLst>
          </a:prstGeom>
          <a:solidFill>
            <a:schemeClr val="bg1"/>
          </a:solidFill>
          <a:ln w="2857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0000" tIns="46800" rIns="90000" bIns="46800"/>
          <a:lstStyle/>
          <a:p>
            <a:pPr eaLnBrk="1" latinLnBrk="1" hangingPunct="1">
              <a:spcBef>
                <a:spcPct val="50000"/>
              </a:spcBef>
              <a:defRPr/>
            </a:pPr>
            <a:r>
              <a:rPr lang="zh-CN" altLang="en-US" sz="2400" b="1">
                <a:latin typeface="+mn-lt"/>
                <a:ea typeface="+mn-ea"/>
              </a:rPr>
              <a:t>拿一张纸表示</a:t>
            </a:r>
            <a:r>
              <a:rPr lang="en-US" altLang="zh-CN" sz="2400" b="1">
                <a:latin typeface="+mn-lt"/>
                <a:ea typeface="+mn-ea"/>
              </a:rPr>
              <a:t>1</a:t>
            </a:r>
            <a:r>
              <a:rPr lang="zh-CN" altLang="en-US" sz="2400" b="1">
                <a:latin typeface="+mn-lt"/>
                <a:ea typeface="+mn-ea"/>
              </a:rPr>
              <a:t>公顷， 试一试。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21B1C110-D87B-447E-B4CB-8878C9C44BBF}"/>
              </a:ext>
            </a:extLst>
          </p:cNvPr>
          <p:cNvSpPr/>
          <p:nvPr/>
        </p:nvSpPr>
        <p:spPr>
          <a:xfrm>
            <a:off x="1450975" y="2284413"/>
            <a:ext cx="4968875" cy="22256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A2C5F79F-408C-48C4-B8DD-4EDBCC926D01}"/>
              </a:ext>
            </a:extLst>
          </p:cNvPr>
          <p:cNvSpPr/>
          <p:nvPr/>
        </p:nvSpPr>
        <p:spPr bwMode="auto">
          <a:xfrm>
            <a:off x="1450975" y="2284413"/>
            <a:ext cx="4968875" cy="11160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">
            <a:solidFill>
              <a:srgbClr val="000000"/>
            </a:solidFill>
            <a:prstDash val="lgDashDotDot"/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eaLnBrk="1" latinLnBrk="1" hangingPunct="1">
              <a:defRPr/>
            </a:pPr>
            <a:endParaRPr lang="zh-CN" altLang="en-US">
              <a:solidFill>
                <a:schemeClr val="tx1"/>
              </a:solidFill>
              <a:latin typeface="Gulim" pitchFamily="34" charset="-127"/>
              <a:ea typeface="Gulim" pitchFamily="34" charset="-127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1D1A2D32-9E26-43BD-9E11-64CC9FCEC137}"/>
              </a:ext>
            </a:extLst>
          </p:cNvPr>
          <p:cNvGrpSpPr>
            <a:grpSpLocks/>
          </p:cNvGrpSpPr>
          <p:nvPr/>
        </p:nvGrpSpPr>
        <p:grpSpPr bwMode="auto">
          <a:xfrm>
            <a:off x="6491288" y="2284413"/>
            <a:ext cx="1603375" cy="1116012"/>
            <a:chOff x="6491882" y="1942306"/>
            <a:chExt cx="1603025" cy="1116012"/>
          </a:xfrm>
        </p:grpSpPr>
        <p:sp>
          <p:nvSpPr>
            <p:cNvPr id="16406" name="内容占位符 1">
              <a:extLst>
                <a:ext uri="{FF2B5EF4-FFF2-40B4-BE49-F238E27FC236}">
                  <a16:creationId xmlns:a16="http://schemas.microsoft.com/office/drawing/2014/main" id="{C1E167A7-740E-42C7-ABB8-76111E718C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31270" y="2338204"/>
              <a:ext cx="1163637" cy="467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</a:pPr>
              <a:r>
                <a:rPr lang="zh-CN" altLang="en-US" sz="2800">
                  <a:latin typeface="Times New Roman" panose="02020603050405020304" pitchFamily="18" charset="0"/>
                  <a:ea typeface="楷体" panose="02010609060101010101" pitchFamily="49" charset="-122"/>
                </a:rPr>
                <a:t>公顷</a:t>
              </a:r>
            </a:p>
          </p:txBody>
        </p:sp>
        <p:graphicFrame>
          <p:nvGraphicFramePr>
            <p:cNvPr id="16407" name="对象 1">
              <a:extLst>
                <a:ext uri="{FF2B5EF4-FFF2-40B4-BE49-F238E27FC236}">
                  <a16:creationId xmlns:a16="http://schemas.microsoft.com/office/drawing/2014/main" id="{EB67840A-A46F-4744-AC31-44622B50B10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6711576" y="2131539"/>
            <a:ext cx="324201" cy="7470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51" r:id="rId10" imgW="152268" imgH="406048" progId="Equation.DSMT4">
                    <p:embed/>
                  </p:oleObj>
                </mc:Choice>
                <mc:Fallback>
                  <p:oleObj r:id="rId10" imgW="152268" imgH="406048" progId="Equation.DSMT4">
                    <p:embed/>
                    <p:pic>
                      <p:nvPicPr>
                        <p:cNvPr id="0" name="对象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11576" y="2131539"/>
                          <a:ext cx="324201" cy="74707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408" name="右大括号 19">
              <a:extLst>
                <a:ext uri="{FF2B5EF4-FFF2-40B4-BE49-F238E27FC236}">
                  <a16:creationId xmlns:a16="http://schemas.microsoft.com/office/drawing/2014/main" id="{603D1C3B-CA80-46C3-883B-64D5C5CD1230}"/>
                </a:ext>
              </a:extLst>
            </p:cNvPr>
            <p:cNvSpPr>
              <a:spLocks/>
            </p:cNvSpPr>
            <p:nvPr/>
          </p:nvSpPr>
          <p:spPr bwMode="auto">
            <a:xfrm>
              <a:off x="6491882" y="1942306"/>
              <a:ext cx="219694" cy="1116012"/>
            </a:xfrm>
            <a:prstGeom prst="rightBrace">
              <a:avLst>
                <a:gd name="adj1" fmla="val 72741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pPr eaLnBrk="1" latinLnBrk="1" hangingPunct="1"/>
              <a:endParaRPr lang="zh-CN" altLang="en-US"/>
            </a:p>
          </p:txBody>
        </p:sp>
      </p:grpSp>
      <p:cxnSp>
        <p:nvCxnSpPr>
          <p:cNvPr id="27" name="直接连接符 26">
            <a:extLst>
              <a:ext uri="{FF2B5EF4-FFF2-40B4-BE49-F238E27FC236}">
                <a16:creationId xmlns:a16="http://schemas.microsoft.com/office/drawing/2014/main" id="{4F994479-5864-4E9A-9614-C3BAF50FADD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387600" y="2284413"/>
            <a:ext cx="0" cy="11160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" name="直接连接符 27">
            <a:extLst>
              <a:ext uri="{FF2B5EF4-FFF2-40B4-BE49-F238E27FC236}">
                <a16:creationId xmlns:a16="http://schemas.microsoft.com/office/drawing/2014/main" id="{4248FE08-CB1F-4F96-B19E-C29A78474B6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395663" y="2284413"/>
            <a:ext cx="0" cy="11160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" name="直接连接符 28">
            <a:extLst>
              <a:ext uri="{FF2B5EF4-FFF2-40B4-BE49-F238E27FC236}">
                <a16:creationId xmlns:a16="http://schemas.microsoft.com/office/drawing/2014/main" id="{CEC658BB-5599-4C82-8B63-2E4AD9EE25B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403725" y="2284413"/>
            <a:ext cx="0" cy="11160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" name="直接连接符 29">
            <a:extLst>
              <a:ext uri="{FF2B5EF4-FFF2-40B4-BE49-F238E27FC236}">
                <a16:creationId xmlns:a16="http://schemas.microsoft.com/office/drawing/2014/main" id="{B089CB0E-E153-4AC8-8D61-BF85DAF3836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411788" y="2284413"/>
            <a:ext cx="0" cy="11160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2" name="矩形 31">
            <a:extLst>
              <a:ext uri="{FF2B5EF4-FFF2-40B4-BE49-F238E27FC236}">
                <a16:creationId xmlns:a16="http://schemas.microsoft.com/office/drawing/2014/main" id="{3EC1C0B7-F2BA-4363-8178-63EAF4399FDF}"/>
              </a:ext>
            </a:extLst>
          </p:cNvPr>
          <p:cNvSpPr/>
          <p:nvPr/>
        </p:nvSpPr>
        <p:spPr bwMode="auto">
          <a:xfrm>
            <a:off x="1450975" y="2284413"/>
            <a:ext cx="936625" cy="1116012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 latinLnBrk="1" hangingPunct="1">
              <a:lnSpc>
                <a:spcPct val="200000"/>
              </a:lnSpc>
              <a:defRPr/>
            </a:pPr>
            <a:endParaRPr lang="zh-CN" altLang="en-US" sz="3200" b="1" dirty="0">
              <a:latin typeface="+mj-ea"/>
              <a:ea typeface="+mj-ea"/>
            </a:endParaRPr>
          </a:p>
        </p:txBody>
      </p:sp>
      <p:graphicFrame>
        <p:nvGraphicFramePr>
          <p:cNvPr id="35" name="对象 1">
            <a:extLst>
              <a:ext uri="{FF2B5EF4-FFF2-40B4-BE49-F238E27FC236}">
                <a16:creationId xmlns:a16="http://schemas.microsoft.com/office/drawing/2014/main" id="{00562086-3C7E-4EB6-AD74-EF109D00643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12888" y="2371725"/>
          <a:ext cx="839787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2" r:id="rId12" imgW="736280" imgH="406224" progId="Equation.DSMT4">
                  <p:embed/>
                </p:oleObj>
              </mc:Choice>
              <mc:Fallback>
                <p:oleObj r:id="rId12" imgW="736280" imgH="406224" progId="Equation.DSMT4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2888" y="2371725"/>
                        <a:ext cx="839787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TextBox 30">
            <a:extLst>
              <a:ext uri="{FF2B5EF4-FFF2-40B4-BE49-F238E27FC236}">
                <a16:creationId xmlns:a16="http://schemas.microsoft.com/office/drawing/2014/main" id="{14D07DE3-AC06-4E9F-8A17-90DF4FF9D7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6050" y="2946400"/>
            <a:ext cx="10080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r>
              <a:rPr lang="zh-CN" altLang="en-US" sz="2000" b="1">
                <a:solidFill>
                  <a:srgbClr val="FF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？公顷</a:t>
            </a:r>
            <a:endParaRPr lang="zh-CN" altLang="en-US" sz="2400" b="1">
              <a:solidFill>
                <a:srgbClr val="FF00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aphicFrame>
        <p:nvGraphicFramePr>
          <p:cNvPr id="38" name="对象 37">
            <a:extLst>
              <a:ext uri="{FF2B5EF4-FFF2-40B4-BE49-F238E27FC236}">
                <a16:creationId xmlns:a16="http://schemas.microsoft.com/office/drawing/2014/main" id="{CBD945C4-905E-4E69-BEAE-6FBDABDADF7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5689952"/>
              </p:ext>
            </p:extLst>
          </p:nvPr>
        </p:nvGraphicFramePr>
        <p:xfrm>
          <a:off x="2498725" y="889000"/>
          <a:ext cx="2633663" cy="95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3" name="Equation" r:id="rId14" imgW="1117440" imgH="406080" progId="Equation.DSMT4">
                  <p:embed/>
                </p:oleObj>
              </mc:Choice>
              <mc:Fallback>
                <p:oleObj name="Equation" r:id="rId14" imgW="1117440" imgH="406080" progId="Equation.DSMT4">
                  <p:embed/>
                  <p:pic>
                    <p:nvPicPr>
                      <p:cNvPr id="0" name="对象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8725" y="889000"/>
                        <a:ext cx="2633663" cy="958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69EF2BB1-B9CE-48FE-B608-AC2349C0D442}"/>
              </a:ext>
            </a:extLst>
          </p:cNvPr>
          <p:cNvCxnSpPr/>
          <p:nvPr/>
        </p:nvCxnSpPr>
        <p:spPr>
          <a:xfrm>
            <a:off x="2387600" y="3346450"/>
            <a:ext cx="3175" cy="1127125"/>
          </a:xfrm>
          <a:prstGeom prst="line">
            <a:avLst/>
          </a:prstGeom>
          <a:ln w="12700" cmpd="sng">
            <a:solidFill>
              <a:schemeClr val="accent1">
                <a:shade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21716A5E-C891-4CBC-A6D2-A266B25B54AF}"/>
              </a:ext>
            </a:extLst>
          </p:cNvPr>
          <p:cNvCxnSpPr/>
          <p:nvPr/>
        </p:nvCxnSpPr>
        <p:spPr>
          <a:xfrm>
            <a:off x="3392488" y="3346450"/>
            <a:ext cx="3175" cy="1127125"/>
          </a:xfrm>
          <a:prstGeom prst="line">
            <a:avLst/>
          </a:prstGeom>
          <a:ln w="12700" cmpd="sng">
            <a:solidFill>
              <a:schemeClr val="accent1">
                <a:shade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6A99BF73-C3A9-46D1-857E-B933261BC177}"/>
              </a:ext>
            </a:extLst>
          </p:cNvPr>
          <p:cNvCxnSpPr/>
          <p:nvPr/>
        </p:nvCxnSpPr>
        <p:spPr>
          <a:xfrm>
            <a:off x="4403725" y="3363913"/>
            <a:ext cx="3175" cy="1128712"/>
          </a:xfrm>
          <a:prstGeom prst="line">
            <a:avLst/>
          </a:prstGeom>
          <a:ln w="12700" cmpd="sng">
            <a:solidFill>
              <a:schemeClr val="accent1">
                <a:shade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1F6F4135-9761-4089-BE1B-35B98A1860A9}"/>
              </a:ext>
            </a:extLst>
          </p:cNvPr>
          <p:cNvCxnSpPr/>
          <p:nvPr/>
        </p:nvCxnSpPr>
        <p:spPr>
          <a:xfrm>
            <a:off x="5411788" y="3363913"/>
            <a:ext cx="3175" cy="1128712"/>
          </a:xfrm>
          <a:prstGeom prst="line">
            <a:avLst/>
          </a:prstGeom>
          <a:ln w="12700" cmpd="sng">
            <a:solidFill>
              <a:schemeClr val="accent1">
                <a:shade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  <p:bldP spid="23" grpId="0" animBg="1"/>
      <p:bldP spid="32" grpId="0" animBg="1"/>
      <p:bldP spid="3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内容占位符 1">
            <a:extLst>
              <a:ext uri="{FF2B5EF4-FFF2-40B4-BE49-F238E27FC236}">
                <a16:creationId xmlns:a16="http://schemas.microsoft.com/office/drawing/2014/main" id="{5FF71DBC-20B0-498F-BF3F-E2E0EB11671E}"/>
              </a:ext>
            </a:extLst>
          </p:cNvPr>
          <p:cNvSpPr>
            <a:spLocks noGrp="1"/>
          </p:cNvSpPr>
          <p:nvPr>
            <p:ph idx="4294967295"/>
          </p:nvPr>
        </p:nvSpPr>
        <p:spPr bwMode="auto">
          <a:xfrm>
            <a:off x="1042988" y="273050"/>
            <a:ext cx="6372225" cy="5365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 eaLnBrk="1" latin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zh-CN" altLang="en-US" sz="3200" b="1">
                <a:ea typeface="+mj-ea"/>
              </a:rPr>
              <a:t>（</a:t>
            </a:r>
            <a:r>
              <a:rPr lang="en-US" altLang="zh-CN" sz="3200" b="1">
                <a:ea typeface="+mj-ea"/>
              </a:rPr>
              <a:t>2</a:t>
            </a:r>
            <a:r>
              <a:rPr lang="zh-CN" altLang="en-US" sz="3200" b="1">
                <a:ea typeface="+mj-ea"/>
              </a:rPr>
              <a:t>）种玉米的面积是多少公顷？</a:t>
            </a:r>
          </a:p>
        </p:txBody>
      </p:sp>
      <p:graphicFrame>
        <p:nvGraphicFramePr>
          <p:cNvPr id="27" name="对象 26">
            <a:extLst>
              <a:ext uri="{FF2B5EF4-FFF2-40B4-BE49-F238E27FC236}">
                <a16:creationId xmlns:a16="http://schemas.microsoft.com/office/drawing/2014/main" id="{7A8A2E5D-32BA-41FB-83C9-447C26DDE74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19250" y="879475"/>
          <a:ext cx="1138238" cy="87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6" r:id="rId7" imgW="545863" imgH="418918" progId="Equation.DSMT4">
                  <p:embed/>
                </p:oleObj>
              </mc:Choice>
              <mc:Fallback>
                <p:oleObj r:id="rId7" imgW="545863" imgH="418918" progId="Equation.DSMT4">
                  <p:embed/>
                  <p:pic>
                    <p:nvPicPr>
                      <p:cNvPr id="0" name="对象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0" y="879475"/>
                        <a:ext cx="1138238" cy="873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6" name="文本框 44">
            <a:extLst>
              <a:ext uri="{FF2B5EF4-FFF2-40B4-BE49-F238E27FC236}">
                <a16:creationId xmlns:a16="http://schemas.microsoft.com/office/drawing/2014/main" id="{EC842122-8B20-4995-8371-322A6A53682B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003800" y="-20638"/>
            <a:ext cx="1008063" cy="184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zh-CN" altLang="en-US" sz="60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</a:p>
        </p:txBody>
      </p:sp>
      <p:pic>
        <p:nvPicPr>
          <p:cNvPr id="18437" name="图片 45">
            <a:extLst>
              <a:ext uri="{FF2B5EF4-FFF2-40B4-BE49-F238E27FC236}">
                <a16:creationId xmlns:a16="http://schemas.microsoft.com/office/drawing/2014/main" id="{F577BEAF-F49C-42EC-84D2-4598C8F0AE03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6075" y="-20638"/>
            <a:ext cx="3698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矩形 25">
            <a:extLst>
              <a:ext uri="{FF2B5EF4-FFF2-40B4-BE49-F238E27FC236}">
                <a16:creationId xmlns:a16="http://schemas.microsoft.com/office/drawing/2014/main" id="{120741B2-A012-464B-84D9-E07B6C117743}"/>
              </a:ext>
            </a:extLst>
          </p:cNvPr>
          <p:cNvSpPr/>
          <p:nvPr/>
        </p:nvSpPr>
        <p:spPr>
          <a:xfrm>
            <a:off x="1450975" y="2284413"/>
            <a:ext cx="4968875" cy="22256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AF3E156B-F18D-4046-8E70-EF9A0259A109}"/>
              </a:ext>
            </a:extLst>
          </p:cNvPr>
          <p:cNvSpPr/>
          <p:nvPr/>
        </p:nvSpPr>
        <p:spPr bwMode="auto">
          <a:xfrm>
            <a:off x="1450975" y="2284413"/>
            <a:ext cx="4968875" cy="11160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">
            <a:solidFill>
              <a:srgbClr val="000000"/>
            </a:solidFill>
            <a:prstDash val="lgDashDotDot"/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eaLnBrk="1" latinLnBrk="1" hangingPunct="1">
              <a:defRPr/>
            </a:pPr>
            <a:endParaRPr lang="zh-CN" altLang="en-US">
              <a:solidFill>
                <a:schemeClr val="tx1"/>
              </a:solidFill>
              <a:latin typeface="Gulim" pitchFamily="34" charset="-127"/>
              <a:ea typeface="Gulim" pitchFamily="34" charset="-127"/>
            </a:endParaRP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148314C3-8365-47E5-8FCF-63DAE6B4DECF}"/>
              </a:ext>
            </a:extLst>
          </p:cNvPr>
          <p:cNvSpPr/>
          <p:nvPr/>
        </p:nvSpPr>
        <p:spPr bwMode="auto">
          <a:xfrm>
            <a:off x="1457325" y="2284413"/>
            <a:ext cx="2952750" cy="1116012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 latinLnBrk="1" hangingPunct="1">
              <a:lnSpc>
                <a:spcPct val="200000"/>
              </a:lnSpc>
              <a:defRPr/>
            </a:pPr>
            <a:endParaRPr lang="zh-CN" altLang="en-US" sz="3200" b="1" dirty="0">
              <a:latin typeface="+mj-ea"/>
              <a:ea typeface="+mj-ea"/>
            </a:endParaRPr>
          </a:p>
        </p:txBody>
      </p:sp>
      <p:cxnSp>
        <p:nvCxnSpPr>
          <p:cNvPr id="34" name="直接连接符 33">
            <a:extLst>
              <a:ext uri="{FF2B5EF4-FFF2-40B4-BE49-F238E27FC236}">
                <a16:creationId xmlns:a16="http://schemas.microsoft.com/office/drawing/2014/main" id="{60402551-5107-4983-8D18-C081282D58D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411788" y="2284413"/>
            <a:ext cx="0" cy="11160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" name="直接连接符 30">
            <a:extLst>
              <a:ext uri="{FF2B5EF4-FFF2-40B4-BE49-F238E27FC236}">
                <a16:creationId xmlns:a16="http://schemas.microsoft.com/office/drawing/2014/main" id="{0F578E56-6DF1-4067-ACCB-E36B0499358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387600" y="2284413"/>
            <a:ext cx="0" cy="11160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" name="直接连接符 31">
            <a:extLst>
              <a:ext uri="{FF2B5EF4-FFF2-40B4-BE49-F238E27FC236}">
                <a16:creationId xmlns:a16="http://schemas.microsoft.com/office/drawing/2014/main" id="{7B7174D1-7470-4C78-8428-17B268A8E20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395663" y="2284413"/>
            <a:ext cx="0" cy="11160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" name="直接连接符 32">
            <a:extLst>
              <a:ext uri="{FF2B5EF4-FFF2-40B4-BE49-F238E27FC236}">
                <a16:creationId xmlns:a16="http://schemas.microsoft.com/office/drawing/2014/main" id="{F1D3EA64-BBB7-40D5-905B-C793BAAE236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403725" y="2284413"/>
            <a:ext cx="0" cy="11160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" name="组合 1">
            <a:extLst>
              <a:ext uri="{FF2B5EF4-FFF2-40B4-BE49-F238E27FC236}">
                <a16:creationId xmlns:a16="http://schemas.microsoft.com/office/drawing/2014/main" id="{9870C6C8-606D-4E86-9299-478351A09963}"/>
              </a:ext>
            </a:extLst>
          </p:cNvPr>
          <p:cNvGrpSpPr>
            <a:grpSpLocks/>
          </p:cNvGrpSpPr>
          <p:nvPr/>
        </p:nvGrpSpPr>
        <p:grpSpPr bwMode="auto">
          <a:xfrm>
            <a:off x="2733675" y="766763"/>
            <a:ext cx="4359275" cy="1225550"/>
            <a:chOff x="2733691" y="766763"/>
            <a:chExt cx="4359275" cy="1225550"/>
          </a:xfrm>
        </p:grpSpPr>
        <p:graphicFrame>
          <p:nvGraphicFramePr>
            <p:cNvPr id="18458" name="对象 3">
              <a:extLst>
                <a:ext uri="{FF2B5EF4-FFF2-40B4-BE49-F238E27FC236}">
                  <a16:creationId xmlns:a16="http://schemas.microsoft.com/office/drawing/2014/main" id="{A00AD7E5-9767-4595-98E6-8CFDD7853712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733691" y="766763"/>
            <a:ext cx="4359275" cy="1225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47" r:id="rId10" imgW="1536700" imgH="431800" progId="Equation.DSMT4">
                    <p:embed/>
                  </p:oleObj>
                </mc:Choice>
                <mc:Fallback>
                  <p:oleObj r:id="rId10" imgW="1536700" imgH="431800" progId="Equation.DSMT4">
                    <p:embed/>
                    <p:pic>
                      <p:nvPicPr>
                        <p:cNvPr id="0" name="对象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33691" y="766763"/>
                          <a:ext cx="4359275" cy="12255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9" name="矩形 38">
              <a:extLst>
                <a:ext uri="{FF2B5EF4-FFF2-40B4-BE49-F238E27FC236}">
                  <a16:creationId xmlns:a16="http://schemas.microsoft.com/office/drawing/2014/main" id="{FE532FFE-3A37-438C-A355-BF7A31C58230}"/>
                </a:ext>
              </a:extLst>
            </p:cNvPr>
            <p:cNvSpPr/>
            <p:nvPr/>
          </p:nvSpPr>
          <p:spPr bwMode="auto">
            <a:xfrm>
              <a:off x="2890854" y="858838"/>
              <a:ext cx="431800" cy="452437"/>
            </a:xfrm>
            <a:prstGeom prst="rect">
              <a:avLst/>
            </a:prstGeom>
            <a:noFill/>
            <a:ln w="2857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latinLnBrk="1" hangingPunct="1">
                <a:defRPr/>
              </a:pPr>
              <a:endParaRPr lang="zh-CN" altLang="en-US" sz="2400" b="1" dirty="0">
                <a:latin typeface="+mj-ea"/>
                <a:ea typeface="+mj-ea"/>
              </a:endParaRPr>
            </a:p>
          </p:txBody>
        </p:sp>
        <p:sp>
          <p:nvSpPr>
            <p:cNvPr id="40" name="矩形 39">
              <a:extLst>
                <a:ext uri="{FF2B5EF4-FFF2-40B4-BE49-F238E27FC236}">
                  <a16:creationId xmlns:a16="http://schemas.microsoft.com/office/drawing/2014/main" id="{19958730-93D8-4B4B-8F28-740796107A48}"/>
                </a:ext>
              </a:extLst>
            </p:cNvPr>
            <p:cNvSpPr/>
            <p:nvPr/>
          </p:nvSpPr>
          <p:spPr bwMode="auto">
            <a:xfrm>
              <a:off x="3898916" y="860425"/>
              <a:ext cx="431800" cy="450850"/>
            </a:xfrm>
            <a:prstGeom prst="rect">
              <a:avLst/>
            </a:prstGeom>
            <a:noFill/>
            <a:ln w="2857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latinLnBrk="1" hangingPunct="1">
                <a:defRPr/>
              </a:pPr>
              <a:endParaRPr lang="zh-CN" altLang="en-US" sz="2400" b="1" dirty="0">
                <a:latin typeface="+mj-ea"/>
                <a:ea typeface="+mj-ea"/>
              </a:endParaRPr>
            </a:p>
          </p:txBody>
        </p:sp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57F99F20-1B73-43DC-AB4D-8284A85F1072}"/>
                </a:ext>
              </a:extLst>
            </p:cNvPr>
            <p:cNvSpPr/>
            <p:nvPr/>
          </p:nvSpPr>
          <p:spPr bwMode="auto">
            <a:xfrm>
              <a:off x="2890854" y="1435100"/>
              <a:ext cx="431800" cy="450850"/>
            </a:xfrm>
            <a:prstGeom prst="rect">
              <a:avLst/>
            </a:prstGeom>
            <a:noFill/>
            <a:ln w="2857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latinLnBrk="1" hangingPunct="1">
                <a:defRPr/>
              </a:pPr>
              <a:endParaRPr lang="zh-CN" altLang="en-US" sz="2400" b="1" dirty="0">
                <a:latin typeface="+mj-ea"/>
                <a:ea typeface="+mj-ea"/>
              </a:endParaRPr>
            </a:p>
          </p:txBody>
        </p:sp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01270877-7BC2-4E9F-AC53-7CD67E98C255}"/>
                </a:ext>
              </a:extLst>
            </p:cNvPr>
            <p:cNvSpPr/>
            <p:nvPr/>
          </p:nvSpPr>
          <p:spPr bwMode="auto">
            <a:xfrm>
              <a:off x="3898916" y="1427163"/>
              <a:ext cx="431800" cy="450850"/>
            </a:xfrm>
            <a:prstGeom prst="rect">
              <a:avLst/>
            </a:prstGeom>
            <a:noFill/>
            <a:ln w="2857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latinLnBrk="1" hangingPunct="1">
                <a:defRPr/>
              </a:pPr>
              <a:endParaRPr lang="zh-CN" altLang="en-US" sz="2400" b="1" dirty="0">
                <a:latin typeface="+mj-ea"/>
                <a:ea typeface="+mj-ea"/>
              </a:endParaRPr>
            </a:p>
          </p:txBody>
        </p:sp>
        <p:sp>
          <p:nvSpPr>
            <p:cNvPr id="43" name="矩形 42">
              <a:extLst>
                <a:ext uri="{FF2B5EF4-FFF2-40B4-BE49-F238E27FC236}">
                  <a16:creationId xmlns:a16="http://schemas.microsoft.com/office/drawing/2014/main" id="{FA0FE35A-4AD9-404A-A12A-0DD62D726A04}"/>
                </a:ext>
              </a:extLst>
            </p:cNvPr>
            <p:cNvSpPr/>
            <p:nvPr/>
          </p:nvSpPr>
          <p:spPr bwMode="auto">
            <a:xfrm>
              <a:off x="5140341" y="858838"/>
              <a:ext cx="431800" cy="452437"/>
            </a:xfrm>
            <a:prstGeom prst="rect">
              <a:avLst/>
            </a:prstGeom>
            <a:noFill/>
            <a:ln w="2857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latinLnBrk="1" hangingPunct="1">
                <a:defRPr/>
              </a:pPr>
              <a:endParaRPr lang="zh-CN" altLang="en-US" sz="2400" b="1" dirty="0">
                <a:latin typeface="+mj-ea"/>
                <a:ea typeface="+mj-ea"/>
              </a:endParaRPr>
            </a:p>
          </p:txBody>
        </p:sp>
        <p:sp>
          <p:nvSpPr>
            <p:cNvPr id="44" name="矩形 43">
              <a:extLst>
                <a:ext uri="{FF2B5EF4-FFF2-40B4-BE49-F238E27FC236}">
                  <a16:creationId xmlns:a16="http://schemas.microsoft.com/office/drawing/2014/main" id="{548A4127-BBE3-47D9-96A2-1CA82AC0F12F}"/>
                </a:ext>
              </a:extLst>
            </p:cNvPr>
            <p:cNvSpPr/>
            <p:nvPr/>
          </p:nvSpPr>
          <p:spPr bwMode="auto">
            <a:xfrm>
              <a:off x="5140341" y="1425575"/>
              <a:ext cx="431800" cy="450850"/>
            </a:xfrm>
            <a:prstGeom prst="rect">
              <a:avLst/>
            </a:prstGeom>
            <a:noFill/>
            <a:ln w="2857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latinLnBrk="1" hangingPunct="1">
                <a:defRPr/>
              </a:pPr>
              <a:endParaRPr lang="zh-CN" altLang="en-US" sz="2400" b="1" dirty="0">
                <a:latin typeface="+mj-ea"/>
                <a:ea typeface="+mj-ea"/>
              </a:endParaRPr>
            </a:p>
          </p:txBody>
        </p:sp>
      </p:grpSp>
      <p:sp>
        <p:nvSpPr>
          <p:cNvPr id="3" name="矩形 2">
            <a:extLst>
              <a:ext uri="{FF2B5EF4-FFF2-40B4-BE49-F238E27FC236}">
                <a16:creationId xmlns:a16="http://schemas.microsoft.com/office/drawing/2014/main" id="{1C034A5D-3846-464E-9418-8202260E08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2588" y="766763"/>
            <a:ext cx="39052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45" name="矩形 44">
            <a:extLst>
              <a:ext uri="{FF2B5EF4-FFF2-40B4-BE49-F238E27FC236}">
                <a16:creationId xmlns:a16="http://schemas.microsoft.com/office/drawing/2014/main" id="{DF11B049-436F-4D97-8463-A88A6D39D6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17950" y="766763"/>
            <a:ext cx="39052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46" name="矩形 45">
            <a:extLst>
              <a:ext uri="{FF2B5EF4-FFF2-40B4-BE49-F238E27FC236}">
                <a16:creationId xmlns:a16="http://schemas.microsoft.com/office/drawing/2014/main" id="{06B2ADED-43F4-499F-AEC9-CE3340B585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2588" y="1325563"/>
            <a:ext cx="3905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47" name="矩形 46">
            <a:extLst>
              <a:ext uri="{FF2B5EF4-FFF2-40B4-BE49-F238E27FC236}">
                <a16:creationId xmlns:a16="http://schemas.microsoft.com/office/drawing/2014/main" id="{B8161ADD-5E74-4653-994B-D3FDCC3E69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17950" y="1325563"/>
            <a:ext cx="3905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5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48" name="矩形 47">
            <a:extLst>
              <a:ext uri="{FF2B5EF4-FFF2-40B4-BE49-F238E27FC236}">
                <a16:creationId xmlns:a16="http://schemas.microsoft.com/office/drawing/2014/main" id="{55F2471B-6EF3-45A5-9074-2C5B040DA4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0963" y="766763"/>
            <a:ext cx="39052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49" name="矩形 48">
            <a:extLst>
              <a:ext uri="{FF2B5EF4-FFF2-40B4-BE49-F238E27FC236}">
                <a16:creationId xmlns:a16="http://schemas.microsoft.com/office/drawing/2014/main" id="{27FDE8EC-7D11-491F-9265-E0C08C9BC9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7775" y="1325563"/>
            <a:ext cx="5953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10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50" name="AutoShape 3">
            <a:extLst>
              <a:ext uri="{FF2B5EF4-FFF2-40B4-BE49-F238E27FC236}">
                <a16:creationId xmlns:a16="http://schemas.microsoft.com/office/drawing/2014/main" id="{3AAF4A15-C1F3-47F4-99C7-8107A362DE91}"/>
              </a:ext>
            </a:extLst>
          </p:cNvPr>
          <p:cNvSpPr/>
          <p:nvPr/>
        </p:nvSpPr>
        <p:spPr>
          <a:xfrm>
            <a:off x="5897563" y="1660525"/>
            <a:ext cx="2643187" cy="946150"/>
          </a:xfrm>
          <a:prstGeom prst="wedgeRoundRectCallout">
            <a:avLst>
              <a:gd name="adj1" fmla="val -61118"/>
              <a:gd name="adj2" fmla="val -15325"/>
              <a:gd name="adj3" fmla="val 16667"/>
            </a:avLst>
          </a:prstGeom>
          <a:solidFill>
            <a:schemeClr val="bg1"/>
          </a:solidFill>
          <a:ln w="2857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0000" tIns="46800" rIns="90000" bIns="46800"/>
          <a:lstStyle/>
          <a:p>
            <a:pPr eaLnBrk="1" latinLnBrk="1" hangingPunct="1">
              <a:spcBef>
                <a:spcPct val="50000"/>
              </a:spcBef>
              <a:defRPr/>
            </a:pPr>
            <a:r>
              <a:rPr lang="zh-CN" altLang="en-US" sz="2400" b="1">
                <a:latin typeface="+mn-lt"/>
                <a:ea typeface="+mn-ea"/>
              </a:rPr>
              <a:t>讨论 ：分数乘分数怎样计算？</a:t>
            </a:r>
          </a:p>
        </p:txBody>
      </p:sp>
      <p:sp>
        <p:nvSpPr>
          <p:cNvPr id="51" name="AutoShape 3">
            <a:extLst>
              <a:ext uri="{FF2B5EF4-FFF2-40B4-BE49-F238E27FC236}">
                <a16:creationId xmlns:a16="http://schemas.microsoft.com/office/drawing/2014/main" id="{798F9274-12CA-44F0-A1DC-FA2176778CE4}"/>
              </a:ext>
            </a:extLst>
          </p:cNvPr>
          <p:cNvSpPr/>
          <p:nvPr/>
        </p:nvSpPr>
        <p:spPr>
          <a:xfrm>
            <a:off x="5897563" y="2727325"/>
            <a:ext cx="2643187" cy="1662113"/>
          </a:xfrm>
          <a:prstGeom prst="wedgeRoundRectCallout">
            <a:avLst>
              <a:gd name="adj1" fmla="val -40064"/>
              <a:gd name="adj2" fmla="val -18197"/>
              <a:gd name="adj3" fmla="val 16667"/>
            </a:avLst>
          </a:prstGeom>
          <a:solidFill>
            <a:schemeClr val="bg1"/>
          </a:solidFill>
          <a:ln w="2857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0000" tIns="46800" rIns="90000" bIns="46800"/>
          <a:lstStyle/>
          <a:p>
            <a:pPr eaLnBrk="1" latinLnBrk="1" hangingPunct="1">
              <a:spcBef>
                <a:spcPct val="50000"/>
              </a:spcBef>
              <a:defRPr/>
            </a:pPr>
            <a:r>
              <a:rPr lang="zh-CN" altLang="en-US" sz="2400" b="1" dirty="0">
                <a:latin typeface="+mn-lt"/>
                <a:ea typeface="+mn-ea"/>
              </a:rPr>
              <a:t>分数乘分数，用分子相乘的积作分子。用分母相乘的积作分母。</a:t>
            </a:r>
          </a:p>
        </p:txBody>
      </p: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F28325E0-5873-4AEF-B2EA-2132ADAA34C8}"/>
              </a:ext>
            </a:extLst>
          </p:cNvPr>
          <p:cNvCxnSpPr/>
          <p:nvPr/>
        </p:nvCxnSpPr>
        <p:spPr>
          <a:xfrm>
            <a:off x="2387600" y="3346450"/>
            <a:ext cx="3175" cy="1127125"/>
          </a:xfrm>
          <a:prstGeom prst="line">
            <a:avLst/>
          </a:prstGeom>
          <a:ln w="12700" cmpd="sng">
            <a:solidFill>
              <a:schemeClr val="accent1">
                <a:shade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1D47DE52-9CED-4640-BA75-0666A5BD6102}"/>
              </a:ext>
            </a:extLst>
          </p:cNvPr>
          <p:cNvCxnSpPr/>
          <p:nvPr/>
        </p:nvCxnSpPr>
        <p:spPr>
          <a:xfrm>
            <a:off x="3392488" y="3405188"/>
            <a:ext cx="3175" cy="1128712"/>
          </a:xfrm>
          <a:prstGeom prst="line">
            <a:avLst/>
          </a:prstGeom>
          <a:ln w="12700" cmpd="sng">
            <a:solidFill>
              <a:schemeClr val="accent1">
                <a:shade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5A887869-8E51-4A84-8F91-6B85872B5C64}"/>
              </a:ext>
            </a:extLst>
          </p:cNvPr>
          <p:cNvCxnSpPr/>
          <p:nvPr/>
        </p:nvCxnSpPr>
        <p:spPr>
          <a:xfrm>
            <a:off x="4410075" y="3417888"/>
            <a:ext cx="3175" cy="1128712"/>
          </a:xfrm>
          <a:prstGeom prst="line">
            <a:avLst/>
          </a:prstGeom>
          <a:ln w="12700" cmpd="sng">
            <a:solidFill>
              <a:schemeClr val="accent1">
                <a:shade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B7ADEA1E-3473-4875-B4C1-9C5728440969}"/>
              </a:ext>
            </a:extLst>
          </p:cNvPr>
          <p:cNvCxnSpPr/>
          <p:nvPr/>
        </p:nvCxnSpPr>
        <p:spPr>
          <a:xfrm>
            <a:off x="5411788" y="3405188"/>
            <a:ext cx="3175" cy="1128712"/>
          </a:xfrm>
          <a:prstGeom prst="line">
            <a:avLst/>
          </a:prstGeom>
          <a:ln w="12700" cmpd="sng">
            <a:solidFill>
              <a:schemeClr val="accent1">
                <a:shade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0" grpId="0" animBg="1"/>
      <p:bldP spid="35" grpId="0" animBg="1"/>
      <p:bldP spid="3" grpId="0"/>
      <p:bldP spid="45" grpId="0"/>
      <p:bldP spid="46" grpId="0"/>
      <p:bldP spid="47" grpId="0"/>
      <p:bldP spid="48" grpId="0"/>
      <p:bldP spid="49" grpId="0"/>
      <p:bldP spid="50" grpId="0" animBg="1"/>
      <p:bldP spid="5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组合 18">
            <a:extLst>
              <a:ext uri="{FF2B5EF4-FFF2-40B4-BE49-F238E27FC236}">
                <a16:creationId xmlns:a16="http://schemas.microsoft.com/office/drawing/2014/main" id="{110CF260-F226-422F-99B4-4EF103993374}"/>
              </a:ext>
            </a:extLst>
          </p:cNvPr>
          <p:cNvGrpSpPr>
            <a:grpSpLocks/>
          </p:cNvGrpSpPr>
          <p:nvPr/>
        </p:nvGrpSpPr>
        <p:grpSpPr bwMode="auto">
          <a:xfrm>
            <a:off x="2662238" y="2451100"/>
            <a:ext cx="4359275" cy="1225550"/>
            <a:chOff x="2750636" y="766456"/>
            <a:chExt cx="4359275" cy="1225550"/>
          </a:xfrm>
        </p:grpSpPr>
        <p:graphicFrame>
          <p:nvGraphicFramePr>
            <p:cNvPr id="20498" name="对象 3">
              <a:extLst>
                <a:ext uri="{FF2B5EF4-FFF2-40B4-BE49-F238E27FC236}">
                  <a16:creationId xmlns:a16="http://schemas.microsoft.com/office/drawing/2014/main" id="{3B82E134-9C40-458F-ACDD-DF6FDBB6FF27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750636" y="766456"/>
            <a:ext cx="4359275" cy="1225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94" r:id="rId7" imgW="1536700" imgH="431800" progId="Equation.DSMT4">
                    <p:embed/>
                  </p:oleObj>
                </mc:Choice>
                <mc:Fallback>
                  <p:oleObj r:id="rId7" imgW="1536700" imgH="431800" progId="Equation.DSMT4">
                    <p:embed/>
                    <p:pic>
                      <p:nvPicPr>
                        <p:cNvPr id="0" name="对象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50636" y="766456"/>
                          <a:ext cx="4359275" cy="12255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9C6D7235-1FFB-45B3-B066-21395AF86995}"/>
                </a:ext>
              </a:extLst>
            </p:cNvPr>
            <p:cNvSpPr/>
            <p:nvPr/>
          </p:nvSpPr>
          <p:spPr bwMode="auto">
            <a:xfrm>
              <a:off x="2890336" y="858531"/>
              <a:ext cx="431800" cy="452438"/>
            </a:xfrm>
            <a:prstGeom prst="rect">
              <a:avLst/>
            </a:prstGeom>
            <a:noFill/>
            <a:ln w="2857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latinLnBrk="1" hangingPunct="1">
                <a:defRPr/>
              </a:pPr>
              <a:endParaRPr lang="zh-CN" altLang="en-US" sz="2400" b="1" dirty="0">
                <a:latin typeface="+mj-ea"/>
                <a:ea typeface="+mj-ea"/>
              </a:endParaRPr>
            </a:p>
          </p:txBody>
        </p:sp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FA611683-C106-4B22-B43A-66E089E0C4E9}"/>
                </a:ext>
              </a:extLst>
            </p:cNvPr>
            <p:cNvSpPr/>
            <p:nvPr/>
          </p:nvSpPr>
          <p:spPr bwMode="auto">
            <a:xfrm>
              <a:off x="3898398" y="860119"/>
              <a:ext cx="431800" cy="450850"/>
            </a:xfrm>
            <a:prstGeom prst="rect">
              <a:avLst/>
            </a:prstGeom>
            <a:noFill/>
            <a:ln w="2857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latinLnBrk="1" hangingPunct="1">
                <a:defRPr/>
              </a:pPr>
              <a:endParaRPr lang="zh-CN" altLang="en-US" sz="2400" b="1" dirty="0">
                <a:latin typeface="+mj-ea"/>
                <a:ea typeface="+mj-ea"/>
              </a:endParaRPr>
            </a:p>
          </p:txBody>
        </p:sp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8E83CD85-FBC3-4356-93D0-01B88BE7F8C8}"/>
                </a:ext>
              </a:extLst>
            </p:cNvPr>
            <p:cNvSpPr/>
            <p:nvPr/>
          </p:nvSpPr>
          <p:spPr bwMode="auto">
            <a:xfrm>
              <a:off x="2890336" y="1434794"/>
              <a:ext cx="431800" cy="450850"/>
            </a:xfrm>
            <a:prstGeom prst="rect">
              <a:avLst/>
            </a:prstGeom>
            <a:noFill/>
            <a:ln w="2857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latinLnBrk="1" hangingPunct="1">
                <a:defRPr/>
              </a:pPr>
              <a:endParaRPr lang="zh-CN" altLang="en-US" sz="2400" b="1" dirty="0">
                <a:latin typeface="+mj-ea"/>
                <a:ea typeface="+mj-ea"/>
              </a:endParaRPr>
            </a:p>
          </p:txBody>
        </p:sp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186FC8A1-87A5-44C0-945D-BB1A0EE92D57}"/>
                </a:ext>
              </a:extLst>
            </p:cNvPr>
            <p:cNvSpPr/>
            <p:nvPr/>
          </p:nvSpPr>
          <p:spPr bwMode="auto">
            <a:xfrm>
              <a:off x="3898398" y="1426856"/>
              <a:ext cx="431800" cy="450850"/>
            </a:xfrm>
            <a:prstGeom prst="rect">
              <a:avLst/>
            </a:prstGeom>
            <a:noFill/>
            <a:ln w="2857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latinLnBrk="1" hangingPunct="1">
                <a:defRPr/>
              </a:pPr>
              <a:endParaRPr lang="zh-CN" altLang="en-US" sz="2400" b="1" dirty="0">
                <a:latin typeface="+mj-ea"/>
                <a:ea typeface="+mj-ea"/>
              </a:endParaRPr>
            </a:p>
          </p:txBody>
        </p:sp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D5EF40E2-3841-4BCB-8CFE-DCA60817872E}"/>
                </a:ext>
              </a:extLst>
            </p:cNvPr>
            <p:cNvSpPr/>
            <p:nvPr/>
          </p:nvSpPr>
          <p:spPr bwMode="auto">
            <a:xfrm>
              <a:off x="5139823" y="858531"/>
              <a:ext cx="431800" cy="452438"/>
            </a:xfrm>
            <a:prstGeom prst="rect">
              <a:avLst/>
            </a:prstGeom>
            <a:noFill/>
            <a:ln w="2857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latinLnBrk="1" hangingPunct="1">
                <a:defRPr/>
              </a:pPr>
              <a:endParaRPr lang="zh-CN" altLang="en-US" sz="2400" b="1" dirty="0">
                <a:latin typeface="+mj-ea"/>
                <a:ea typeface="+mj-ea"/>
              </a:endParaRPr>
            </a:p>
          </p:txBody>
        </p:sp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5C9DD3CF-49B7-4173-8104-E9AA6ECE67A7}"/>
                </a:ext>
              </a:extLst>
            </p:cNvPr>
            <p:cNvSpPr/>
            <p:nvPr/>
          </p:nvSpPr>
          <p:spPr bwMode="auto">
            <a:xfrm>
              <a:off x="5139823" y="1425269"/>
              <a:ext cx="431800" cy="450850"/>
            </a:xfrm>
            <a:prstGeom prst="rect">
              <a:avLst/>
            </a:prstGeom>
            <a:noFill/>
            <a:ln w="2857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latinLnBrk="1" hangingPunct="1">
                <a:defRPr/>
              </a:pPr>
              <a:endParaRPr lang="zh-CN" altLang="en-US" sz="2400" b="1" dirty="0">
                <a:latin typeface="+mj-ea"/>
                <a:ea typeface="+mj-ea"/>
              </a:endParaRPr>
            </a:p>
          </p:txBody>
        </p:sp>
      </p:grpSp>
      <p:sp>
        <p:nvSpPr>
          <p:cNvPr id="20483" name="文本框 3">
            <a:extLst>
              <a:ext uri="{FF2B5EF4-FFF2-40B4-BE49-F238E27FC236}">
                <a16:creationId xmlns:a16="http://schemas.microsoft.com/office/drawing/2014/main" id="{4021572B-F9FF-4AD3-9E8E-101FFDA36851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003800" y="-20638"/>
            <a:ext cx="1008063" cy="184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zh-CN" altLang="en-US" sz="60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</a:p>
        </p:txBody>
      </p:sp>
      <p:pic>
        <p:nvPicPr>
          <p:cNvPr id="20484" name="图片 4">
            <a:extLst>
              <a:ext uri="{FF2B5EF4-FFF2-40B4-BE49-F238E27FC236}">
                <a16:creationId xmlns:a16="http://schemas.microsoft.com/office/drawing/2014/main" id="{2EA30486-F30E-4465-8ED2-4F928B7B7DA9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6075" y="-20638"/>
            <a:ext cx="3698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TextBox 15">
            <a:extLst>
              <a:ext uri="{FF2B5EF4-FFF2-40B4-BE49-F238E27FC236}">
                <a16:creationId xmlns:a16="http://schemas.microsoft.com/office/drawing/2014/main" id="{91CAEB13-DAC3-4195-BB78-746481E6F5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346075"/>
            <a:ext cx="69119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r>
              <a:rPr lang="zh-CN" altLang="en-US" sz="3200" b="1">
                <a:latin typeface="Times New Roman" panose="02020603050405020304" pitchFamily="18" charset="0"/>
                <a:ea typeface="宋体" panose="02010600030101010101" pitchFamily="2" charset="-122"/>
              </a:rPr>
              <a:t>（</a:t>
            </a:r>
            <a:r>
              <a:rPr lang="en-US" altLang="zh-CN" sz="3200" b="1"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zh-CN" altLang="en-US" sz="3200" b="1">
                <a:latin typeface="Times New Roman" panose="02020603050405020304" pitchFamily="18" charset="0"/>
                <a:ea typeface="宋体" panose="02010600030101010101" pitchFamily="2" charset="-122"/>
              </a:rPr>
              <a:t>）种土豆的面积是多少公顷？</a:t>
            </a:r>
          </a:p>
        </p:txBody>
      </p:sp>
      <p:graphicFrame>
        <p:nvGraphicFramePr>
          <p:cNvPr id="20486" name="对象 6">
            <a:extLst>
              <a:ext uri="{FF2B5EF4-FFF2-40B4-BE49-F238E27FC236}">
                <a16:creationId xmlns:a16="http://schemas.microsoft.com/office/drawing/2014/main" id="{3508A994-E59E-4AC1-877B-DB7F7825C3C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55750" y="889000"/>
          <a:ext cx="868363" cy="95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5" r:id="rId10" imgW="368140" imgH="406224" progId="Equation.DSMT4">
                  <p:embed/>
                </p:oleObj>
              </mc:Choice>
              <mc:Fallback>
                <p:oleObj r:id="rId10" imgW="368140" imgH="406224" progId="Equation.DSMT4">
                  <p:embed/>
                  <p:pic>
                    <p:nvPicPr>
                      <p:cNvPr id="0" name="对象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5750" y="889000"/>
                        <a:ext cx="868363" cy="958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7" name="对象 7">
            <a:extLst>
              <a:ext uri="{FF2B5EF4-FFF2-40B4-BE49-F238E27FC236}">
                <a16:creationId xmlns:a16="http://schemas.microsoft.com/office/drawing/2014/main" id="{0FE3C651-0C49-4561-A0E8-9477D22D2E1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24113" y="889000"/>
          <a:ext cx="2782887" cy="95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6" r:id="rId12" imgW="1180588" imgH="406224" progId="Equation.DSMT4">
                  <p:embed/>
                </p:oleObj>
              </mc:Choice>
              <mc:Fallback>
                <p:oleObj r:id="rId12" imgW="1180588" imgH="406224" progId="Equation.DSMT4">
                  <p:embed/>
                  <p:pic>
                    <p:nvPicPr>
                      <p:cNvPr id="0" name="对象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4113" y="889000"/>
                        <a:ext cx="2782887" cy="958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内容占位符 1">
            <a:extLst>
              <a:ext uri="{FF2B5EF4-FFF2-40B4-BE49-F238E27FC236}">
                <a16:creationId xmlns:a16="http://schemas.microsoft.com/office/drawing/2014/main" id="{73B50AD3-4401-4B35-99CD-430283729895}"/>
              </a:ext>
            </a:extLst>
          </p:cNvPr>
          <p:cNvSpPr txBox="1"/>
          <p:nvPr/>
        </p:nvSpPr>
        <p:spPr bwMode="auto">
          <a:xfrm>
            <a:off x="954088" y="1958975"/>
            <a:ext cx="6372225" cy="534988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latin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zh-CN" altLang="en-US" sz="3200" b="1">
                <a:ea typeface="+mj-ea"/>
              </a:rPr>
              <a:t>（</a:t>
            </a:r>
            <a:r>
              <a:rPr lang="en-US" altLang="zh-CN" sz="3200" b="1">
                <a:ea typeface="+mj-ea"/>
              </a:rPr>
              <a:t>2</a:t>
            </a:r>
            <a:r>
              <a:rPr lang="zh-CN" altLang="en-US" sz="3200" b="1">
                <a:ea typeface="+mj-ea"/>
              </a:rPr>
              <a:t>）种玉米的面积是多少公顷？</a:t>
            </a:r>
          </a:p>
        </p:txBody>
      </p:sp>
      <p:graphicFrame>
        <p:nvGraphicFramePr>
          <p:cNvPr id="20489" name="对象 17">
            <a:extLst>
              <a:ext uri="{FF2B5EF4-FFF2-40B4-BE49-F238E27FC236}">
                <a16:creationId xmlns:a16="http://schemas.microsoft.com/office/drawing/2014/main" id="{2DA38EF4-FF46-4296-8580-575E59A58CB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30350" y="2565400"/>
          <a:ext cx="1138238" cy="87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7" r:id="rId14" imgW="545863" imgH="418918" progId="Equation.DSMT4">
                  <p:embed/>
                </p:oleObj>
              </mc:Choice>
              <mc:Fallback>
                <p:oleObj r:id="rId14" imgW="545863" imgH="418918" progId="Equation.DSMT4">
                  <p:embed/>
                  <p:pic>
                    <p:nvPicPr>
                      <p:cNvPr id="0" name="对象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0350" y="2565400"/>
                        <a:ext cx="1138238" cy="873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90" name="矩形 26">
            <a:extLst>
              <a:ext uri="{FF2B5EF4-FFF2-40B4-BE49-F238E27FC236}">
                <a16:creationId xmlns:a16="http://schemas.microsoft.com/office/drawing/2014/main" id="{533F62A9-EA57-4ACA-B78F-85099EC026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33688" y="2451100"/>
            <a:ext cx="39052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20491" name="矩形 27">
            <a:extLst>
              <a:ext uri="{FF2B5EF4-FFF2-40B4-BE49-F238E27FC236}">
                <a16:creationId xmlns:a16="http://schemas.microsoft.com/office/drawing/2014/main" id="{8F517675-BB2B-4C5C-91FD-E77DEB21BF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9050" y="2451100"/>
            <a:ext cx="39052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20492" name="矩形 28">
            <a:extLst>
              <a:ext uri="{FF2B5EF4-FFF2-40B4-BE49-F238E27FC236}">
                <a16:creationId xmlns:a16="http://schemas.microsoft.com/office/drawing/2014/main" id="{0921FE13-33FA-48EA-929C-FB7C9F5587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33688" y="3009900"/>
            <a:ext cx="3905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20493" name="矩形 29">
            <a:extLst>
              <a:ext uri="{FF2B5EF4-FFF2-40B4-BE49-F238E27FC236}">
                <a16:creationId xmlns:a16="http://schemas.microsoft.com/office/drawing/2014/main" id="{F9D16A64-A0CA-4181-A30A-03975357AE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9050" y="3009900"/>
            <a:ext cx="3905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5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20494" name="矩形 30">
            <a:extLst>
              <a:ext uri="{FF2B5EF4-FFF2-40B4-BE49-F238E27FC236}">
                <a16:creationId xmlns:a16="http://schemas.microsoft.com/office/drawing/2014/main" id="{8B98858D-2061-434B-A325-478113DA42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2063" y="2451100"/>
            <a:ext cx="39052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20495" name="矩形 31">
            <a:extLst>
              <a:ext uri="{FF2B5EF4-FFF2-40B4-BE49-F238E27FC236}">
                <a16:creationId xmlns:a16="http://schemas.microsoft.com/office/drawing/2014/main" id="{FED8CA38-37E6-4C63-BBB7-278305F4D4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8875" y="3009900"/>
            <a:ext cx="5953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10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33" name="AutoShape 3">
            <a:extLst>
              <a:ext uri="{FF2B5EF4-FFF2-40B4-BE49-F238E27FC236}">
                <a16:creationId xmlns:a16="http://schemas.microsoft.com/office/drawing/2014/main" id="{8FF26A0E-EDD8-434F-83E1-714BFA2B7904}"/>
              </a:ext>
            </a:extLst>
          </p:cNvPr>
          <p:cNvSpPr/>
          <p:nvPr/>
        </p:nvSpPr>
        <p:spPr>
          <a:xfrm>
            <a:off x="5605463" y="930275"/>
            <a:ext cx="2927350" cy="946150"/>
          </a:xfrm>
          <a:prstGeom prst="wedgeRoundRectCallout">
            <a:avLst>
              <a:gd name="adj1" fmla="val -61118"/>
              <a:gd name="adj2" fmla="val -15325"/>
              <a:gd name="adj3" fmla="val 16667"/>
            </a:avLst>
          </a:prstGeom>
          <a:solidFill>
            <a:schemeClr val="bg1"/>
          </a:solidFill>
          <a:ln w="2857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0000" tIns="46800" rIns="90000" bIns="46800"/>
          <a:lstStyle/>
          <a:p>
            <a:pPr eaLnBrk="1" latinLnBrk="1" hangingPunct="1">
              <a:spcBef>
                <a:spcPct val="50000"/>
              </a:spcBef>
              <a:defRPr/>
            </a:pPr>
            <a:r>
              <a:rPr lang="zh-CN" altLang="en-US" sz="2400" b="1">
                <a:latin typeface="+mn-lt"/>
                <a:ea typeface="+mn-ea"/>
              </a:rPr>
              <a:t>想一想这里的分数乘分数表示什么？</a:t>
            </a:r>
          </a:p>
        </p:txBody>
      </p:sp>
      <p:sp>
        <p:nvSpPr>
          <p:cNvPr id="34" name="AutoShape 3">
            <a:extLst>
              <a:ext uri="{FF2B5EF4-FFF2-40B4-BE49-F238E27FC236}">
                <a16:creationId xmlns:a16="http://schemas.microsoft.com/office/drawing/2014/main" id="{816B426C-3E6D-4FD2-88C0-B7EF2F71C0D5}"/>
              </a:ext>
            </a:extLst>
          </p:cNvPr>
          <p:cNvSpPr/>
          <p:nvPr/>
        </p:nvSpPr>
        <p:spPr>
          <a:xfrm>
            <a:off x="3348038" y="3851275"/>
            <a:ext cx="4146550" cy="946150"/>
          </a:xfrm>
          <a:prstGeom prst="wedgeRoundRectCallout">
            <a:avLst>
              <a:gd name="adj1" fmla="val -35039"/>
              <a:gd name="adj2" fmla="val -72493"/>
              <a:gd name="adj3" fmla="val 16667"/>
            </a:avLst>
          </a:prstGeom>
          <a:solidFill>
            <a:schemeClr val="bg1"/>
          </a:solidFill>
          <a:ln w="2857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0000" tIns="46800" rIns="90000" bIns="46800"/>
          <a:lstStyle/>
          <a:p>
            <a:pPr eaLnBrk="1" latinLnBrk="1" hangingPunct="1">
              <a:spcBef>
                <a:spcPct val="50000"/>
              </a:spcBef>
              <a:defRPr/>
            </a:pPr>
            <a:r>
              <a:rPr lang="zh-CN" altLang="en-US" sz="2400" b="1">
                <a:latin typeface="+mn-lt"/>
                <a:ea typeface="+mn-ea"/>
              </a:rPr>
              <a:t>分数乘分数也表示求一个数的几分之几是多少？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内容占位符 1">
            <a:extLst>
              <a:ext uri="{FF2B5EF4-FFF2-40B4-BE49-F238E27FC236}">
                <a16:creationId xmlns:a16="http://schemas.microsoft.com/office/drawing/2014/main" id="{EA83925C-1FDF-47A8-A1B2-7DBDC0392DDF}"/>
              </a:ext>
            </a:extLst>
          </p:cNvPr>
          <p:cNvSpPr>
            <a:spLocks noGrp="1"/>
          </p:cNvSpPr>
          <p:nvPr>
            <p:ph idx="4294967295"/>
          </p:nvPr>
        </p:nvSpPr>
        <p:spPr bwMode="auto">
          <a:xfrm>
            <a:off x="1476375" y="842963"/>
            <a:ext cx="5472113" cy="5365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 eaLnBrk="1" latin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b="1">
                <a:ea typeface="+mj-ea"/>
              </a:rPr>
              <a:t>1.</a:t>
            </a:r>
            <a:r>
              <a:rPr lang="zh-CN" altLang="zh-CN" sz="3200" b="1">
                <a:ea typeface="+mj-ea"/>
              </a:rPr>
              <a:t>说一说下列算式的意义。</a:t>
            </a:r>
            <a:endParaRPr lang="zh-CN" altLang="en-US" sz="3200" b="1">
              <a:ea typeface="+mj-ea"/>
            </a:endParaRPr>
          </a:p>
        </p:txBody>
      </p:sp>
      <p:graphicFrame>
        <p:nvGraphicFramePr>
          <p:cNvPr id="22531" name="对象 3">
            <a:extLst>
              <a:ext uri="{FF2B5EF4-FFF2-40B4-BE49-F238E27FC236}">
                <a16:creationId xmlns:a16="http://schemas.microsoft.com/office/drawing/2014/main" id="{B3C6459D-ADBC-479B-9E39-BEE974C2D57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76375" y="1655763"/>
          <a:ext cx="1152525" cy="1084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8" r:id="rId7" imgW="431613" imgH="406224" progId="Equation.DSMT4">
                  <p:embed/>
                </p:oleObj>
              </mc:Choice>
              <mc:Fallback>
                <p:oleObj r:id="rId7" imgW="431613" imgH="406224" progId="Equation.DSMT4">
                  <p:embed/>
                  <p:pic>
                    <p:nvPicPr>
                      <p:cNvPr id="0" name="对象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375" y="1655763"/>
                        <a:ext cx="1152525" cy="1084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2" name="对象 4">
            <a:extLst>
              <a:ext uri="{FF2B5EF4-FFF2-40B4-BE49-F238E27FC236}">
                <a16:creationId xmlns:a16="http://schemas.microsoft.com/office/drawing/2014/main" id="{E02CBA39-47B5-426D-808F-41BD7F96C31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74800" y="2951163"/>
          <a:ext cx="982663" cy="1084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9" r:id="rId9" imgW="368140" imgH="406224" progId="Equation.DSMT4">
                  <p:embed/>
                </p:oleObj>
              </mc:Choice>
              <mc:Fallback>
                <p:oleObj r:id="rId9" imgW="368140" imgH="406224" progId="Equation.DSMT4">
                  <p:embed/>
                  <p:pic>
                    <p:nvPicPr>
                      <p:cNvPr id="0" name="对象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4800" y="2951163"/>
                        <a:ext cx="982663" cy="1084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3" name="TextBox 5">
            <a:extLst>
              <a:ext uri="{FF2B5EF4-FFF2-40B4-BE49-F238E27FC236}">
                <a16:creationId xmlns:a16="http://schemas.microsoft.com/office/drawing/2014/main" id="{1E9A4E0A-CD8B-4D38-9FE2-3699E83E35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1925" y="2016125"/>
            <a:ext cx="51831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r>
              <a:rPr lang="zh-CN" altLang="en-US" sz="3200" b="1">
                <a:latin typeface="Times New Roman" panose="02020603050405020304" pitchFamily="18" charset="0"/>
                <a:ea typeface="宋体" panose="02010600030101010101" pitchFamily="2" charset="-122"/>
              </a:rPr>
              <a:t>表示 </a:t>
            </a:r>
            <a:r>
              <a:rPr lang="zh-CN" altLang="en-US" sz="3200" b="1" u="sng">
                <a:latin typeface="Times New Roman" panose="02020603050405020304" pitchFamily="18" charset="0"/>
                <a:ea typeface="宋体" panose="02010600030101010101" pitchFamily="2" charset="-122"/>
              </a:rPr>
              <a:t>                                 </a:t>
            </a:r>
            <a:r>
              <a:rPr lang="zh-CN" altLang="en-US" sz="3200" b="1">
                <a:latin typeface="Times New Roman" panose="02020603050405020304" pitchFamily="18" charset="0"/>
                <a:ea typeface="宋体" panose="02010600030101010101" pitchFamily="2" charset="-122"/>
              </a:rPr>
              <a:t>；</a:t>
            </a:r>
          </a:p>
        </p:txBody>
      </p:sp>
      <p:sp>
        <p:nvSpPr>
          <p:cNvPr id="22534" name="TextBox 6">
            <a:extLst>
              <a:ext uri="{FF2B5EF4-FFF2-40B4-BE49-F238E27FC236}">
                <a16:creationId xmlns:a16="http://schemas.microsoft.com/office/drawing/2014/main" id="{6A0F67C5-0342-4B78-9B82-B8607A78CC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1925" y="3240088"/>
            <a:ext cx="51831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r>
              <a:rPr lang="zh-CN" altLang="en-US" sz="3200" b="1">
                <a:latin typeface="Times New Roman" panose="02020603050405020304" pitchFamily="18" charset="0"/>
                <a:ea typeface="宋体" panose="02010600030101010101" pitchFamily="2" charset="-122"/>
              </a:rPr>
              <a:t>表示 </a:t>
            </a:r>
            <a:r>
              <a:rPr lang="zh-CN" altLang="en-US" sz="3200" b="1" u="sng">
                <a:latin typeface="Times New Roman" panose="02020603050405020304" pitchFamily="18" charset="0"/>
                <a:ea typeface="宋体" panose="02010600030101010101" pitchFamily="2" charset="-122"/>
              </a:rPr>
              <a:t>                                 </a:t>
            </a:r>
            <a:r>
              <a:rPr lang="en-US" altLang="zh-CN" sz="3200" b="1">
                <a:latin typeface="Times New Roman" panose="02020603050405020304" pitchFamily="18" charset="0"/>
                <a:ea typeface="宋体" panose="02010600030101010101" pitchFamily="2" charset="-122"/>
              </a:rPr>
              <a:t>.</a:t>
            </a:r>
            <a:endParaRPr lang="zh-CN" altLang="en-US" sz="3200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E78751E0-0AF1-49BD-95C2-E52544355602}"/>
              </a:ext>
            </a:extLst>
          </p:cNvPr>
          <p:cNvGrpSpPr>
            <a:grpSpLocks/>
          </p:cNvGrpSpPr>
          <p:nvPr/>
        </p:nvGrpSpPr>
        <p:grpSpPr bwMode="auto">
          <a:xfrm>
            <a:off x="3790950" y="1477963"/>
            <a:ext cx="2870200" cy="1084262"/>
            <a:chOff x="3574157" y="1851670"/>
            <a:chExt cx="2870051" cy="1084262"/>
          </a:xfrm>
        </p:grpSpPr>
        <p:graphicFrame>
          <p:nvGraphicFramePr>
            <p:cNvPr id="22541" name="对象 7">
              <a:extLst>
                <a:ext uri="{FF2B5EF4-FFF2-40B4-BE49-F238E27FC236}">
                  <a16:creationId xmlns:a16="http://schemas.microsoft.com/office/drawing/2014/main" id="{23109C1B-FEB7-4033-A3DD-453035CD376A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574157" y="1851670"/>
            <a:ext cx="1285875" cy="10842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20" r:id="rId11" imgW="482391" imgH="406224" progId="Equation.DSMT4">
                    <p:embed/>
                  </p:oleObj>
                </mc:Choice>
                <mc:Fallback>
                  <p:oleObj r:id="rId11" imgW="482391" imgH="406224" progId="Equation.DSMT4">
                    <p:embed/>
                    <p:pic>
                      <p:nvPicPr>
                        <p:cNvPr id="0" name="对象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74157" y="1851670"/>
                          <a:ext cx="1285875" cy="10842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542" name="TextBox 8">
              <a:extLst>
                <a:ext uri="{FF2B5EF4-FFF2-40B4-BE49-F238E27FC236}">
                  <a16:creationId xmlns:a16="http://schemas.microsoft.com/office/drawing/2014/main" id="{25ED0A84-5E01-4129-B07B-6B603E5559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88532" y="2139007"/>
              <a:ext cx="1655676" cy="585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pPr eaLnBrk="1" latinLnBrk="1" hangingPunct="1"/>
              <a:r>
                <a:rPr lang="zh-CN" altLang="en-US" sz="32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是多少</a:t>
              </a:r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249ED3D4-DE09-4027-8AEF-B373B132409D}"/>
              </a:ext>
            </a:extLst>
          </p:cNvPr>
          <p:cNvGrpSpPr>
            <a:grpSpLocks/>
          </p:cNvGrpSpPr>
          <p:nvPr/>
        </p:nvGrpSpPr>
        <p:grpSpPr bwMode="auto">
          <a:xfrm>
            <a:off x="3925888" y="2697163"/>
            <a:ext cx="2735262" cy="1084262"/>
            <a:chOff x="3707904" y="3070225"/>
            <a:chExt cx="2736304" cy="1084263"/>
          </a:xfrm>
        </p:grpSpPr>
        <p:graphicFrame>
          <p:nvGraphicFramePr>
            <p:cNvPr id="22539" name="对象 10">
              <a:extLst>
                <a:ext uri="{FF2B5EF4-FFF2-40B4-BE49-F238E27FC236}">
                  <a16:creationId xmlns:a16="http://schemas.microsoft.com/office/drawing/2014/main" id="{D33408E1-FDC7-4197-B504-05CC0F44DD98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707904" y="3070225"/>
            <a:ext cx="1119187" cy="10842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21" r:id="rId13" imgW="418918" imgH="406224" progId="Equation.DSMT4">
                    <p:embed/>
                  </p:oleObj>
                </mc:Choice>
                <mc:Fallback>
                  <p:oleObj r:id="rId13" imgW="418918" imgH="406224" progId="Equation.DSMT4">
                    <p:embed/>
                    <p:pic>
                      <p:nvPicPr>
                        <p:cNvPr id="0" name="对象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07904" y="3070225"/>
                          <a:ext cx="1119187" cy="10842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540" name="TextBox 12">
              <a:extLst>
                <a:ext uri="{FF2B5EF4-FFF2-40B4-BE49-F238E27FC236}">
                  <a16:creationId xmlns:a16="http://schemas.microsoft.com/office/drawing/2014/main" id="{47DFEB2E-647C-4527-83C2-035B392688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87815" y="3335337"/>
              <a:ext cx="1656393" cy="5857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pPr eaLnBrk="1" latinLnBrk="1" hangingPunct="1"/>
              <a:r>
                <a:rPr lang="zh-CN" altLang="en-US" sz="32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是多少</a:t>
              </a:r>
            </a:p>
          </p:txBody>
        </p:sp>
      </p:grpSp>
      <p:sp>
        <p:nvSpPr>
          <p:cNvPr id="22537" name="文本框 14">
            <a:extLst>
              <a:ext uri="{FF2B5EF4-FFF2-40B4-BE49-F238E27FC236}">
                <a16:creationId xmlns:a16="http://schemas.microsoft.com/office/drawing/2014/main" id="{CFD3A3D5-D50D-48DC-A013-7B83A826190A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003800" y="-20638"/>
            <a:ext cx="1008063" cy="184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zh-CN" altLang="en-US" sz="60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</a:p>
        </p:txBody>
      </p:sp>
      <p:pic>
        <p:nvPicPr>
          <p:cNvPr id="22538" name="图片 15">
            <a:extLst>
              <a:ext uri="{FF2B5EF4-FFF2-40B4-BE49-F238E27FC236}">
                <a16:creationId xmlns:a16="http://schemas.microsoft.com/office/drawing/2014/main" id="{21603142-2CD9-462C-B5B5-5CEB5306DACB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6075" y="-20638"/>
            <a:ext cx="3698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FhNCCADqXH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4SKgnHN0o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FhNCCADqXH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4SKgnHN0o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FhNCCADqXH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4SKgnHN0o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FhNCCADqXH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4SKgnHN0o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FhNCCADqXH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4SKgnHN0o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FhNCCADqXH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4SKgnHN0o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4SKgnHN0o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FhNCCADqXH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4SKgnHN0o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FhNCCADqXH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4SKgnHN0o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FhNCCADqXH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4SKgnHN0o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ndDjqKPMGN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4J2DWMeMGz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FhNCCADqXH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4SKgnHN0o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FhNCCADqXH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4SKgnHN0o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FhNCCADqXH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4SKgnHN0o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FhNCCADqXH"/>
</p:tagLst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2">
      <a:majorFont>
        <a:latin typeface="Times New Roman"/>
        <a:ea typeface="宋体"/>
        <a:cs typeface=""/>
      </a:majorFont>
      <a:minorFont>
        <a:latin typeface="Times New Roman"/>
        <a:ea typeface="楷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348</TotalTime>
  <Pages>0</Pages>
  <Words>525</Words>
  <Characters>0</Characters>
  <Application>Microsoft Office PowerPoint</Application>
  <DocSecurity>0</DocSecurity>
  <PresentationFormat>全屏显示(16:9)</PresentationFormat>
  <Lines>0</Lines>
  <Paragraphs>121</Paragraphs>
  <Slides>17</Slides>
  <Notes>14</Notes>
  <HiddenSlides>0</HiddenSlides>
  <MMClips>0</MMClips>
  <ScaleCrop>false</ScaleCrop>
  <HeadingPairs>
    <vt:vector size="8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17</vt:i4>
      </vt:variant>
    </vt:vector>
  </HeadingPairs>
  <TitlesOfParts>
    <vt:vector size="29" baseType="lpstr">
      <vt:lpstr>Gulim</vt:lpstr>
      <vt:lpstr>等线</vt:lpstr>
      <vt:lpstr>黑体</vt:lpstr>
      <vt:lpstr>楷体</vt:lpstr>
      <vt:lpstr>宋体</vt:lpstr>
      <vt:lpstr>幼圆</vt:lpstr>
      <vt:lpstr>Arial</vt:lpstr>
      <vt:lpstr>Calibri</vt:lpstr>
      <vt:lpstr>Times New Roman</vt:lpstr>
      <vt:lpstr>自定义设计方案</vt:lpstr>
      <vt:lpstr>MathType 7.0 Equation</vt:lpstr>
      <vt:lpstr>Equation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>MY_HOME</Company>
  <LinksUpToDate>false</LinksUpToDate>
  <CharactersWithSpaces>0</CharactersWithSpaces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P.P.TEMPLATE KOREA</dc:title>
  <dc:subject/>
  <dc:creator>sookhyun</dc:creator>
  <cp:keywords/>
  <dc:description/>
  <cp:lastModifiedBy>Admin</cp:lastModifiedBy>
  <cp:revision>792</cp:revision>
  <dcterms:created xsi:type="dcterms:W3CDTF">2008-03-19T06:41:43Z</dcterms:created>
  <dcterms:modified xsi:type="dcterms:W3CDTF">2023-06-06T03:30:20Z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2052-11.1.0.9662</vt:lpwstr>
  </property>
</Properties>
</file>