
<file path=[Content_Types].xml><?xml version="1.0" encoding="utf-8"?>
<Types xmlns="http://schemas.openxmlformats.org/package/2006/content-types"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849" r:id="rId3"/>
    <p:sldId id="816" r:id="rId4"/>
    <p:sldId id="817" r:id="rId6"/>
    <p:sldId id="884" r:id="rId7"/>
    <p:sldId id="818" r:id="rId8"/>
    <p:sldId id="866" r:id="rId9"/>
    <p:sldId id="823" r:id="rId10"/>
    <p:sldId id="826" r:id="rId11"/>
    <p:sldId id="838" r:id="rId12"/>
    <p:sldId id="886" r:id="rId13"/>
    <p:sldId id="887" r:id="rId14"/>
    <p:sldId id="839" r:id="rId15"/>
    <p:sldId id="833" r:id="rId16"/>
    <p:sldId id="885" r:id="rId17"/>
    <p:sldId id="844" r:id="rId18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