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0" r:id="rId4"/>
    <p:sldId id="261" r:id="rId6"/>
    <p:sldId id="394" r:id="rId7"/>
    <p:sldId id="265" r:id="rId8"/>
    <p:sldId id="395" r:id="rId9"/>
    <p:sldId id="267" r:id="rId10"/>
    <p:sldId id="275" r:id="rId11"/>
    <p:sldId id="276" r:id="rId12"/>
    <p:sldId id="277" r:id="rId13"/>
    <p:sldId id="283" r:id="rId14"/>
    <p:sldId id="270" r:id="rId15"/>
    <p:sldId id="355" r:id="rId16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image" Target="../media/image24.wmf"/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0" Type="http://schemas.openxmlformats.org/officeDocument/2006/relationships/image" Target="../media/image26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image" Target="../media/image39.wmf"/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4" Type="http://schemas.openxmlformats.org/officeDocument/2006/relationships/image" Target="../media/image45.wmf"/><Relationship Id="rId13" Type="http://schemas.openxmlformats.org/officeDocument/2006/relationships/image" Target="../media/image44.wmf"/><Relationship Id="rId12" Type="http://schemas.openxmlformats.org/officeDocument/2006/relationships/image" Target="../media/image43.wmf"/><Relationship Id="rId11" Type="http://schemas.openxmlformats.org/officeDocument/2006/relationships/image" Target="../media/image42.wmf"/><Relationship Id="rId10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1" Type="http://schemas.openxmlformats.org/officeDocument/2006/relationships/image" Target="../media/image58.wmf"/><Relationship Id="rId10" Type="http://schemas.openxmlformats.org/officeDocument/2006/relationships/image" Target="../media/image57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7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8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67.wmf"/><Relationship Id="rId1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image" Target="../media/image73.wmf"/><Relationship Id="rId7" Type="http://schemas.openxmlformats.org/officeDocument/2006/relationships/oleObject" Target="../embeddings/oleObject61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59.bin"/><Relationship Id="rId2" Type="http://schemas.openxmlformats.org/officeDocument/2006/relationships/image" Target="../media/image70.wmf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6" Type="http://schemas.openxmlformats.org/officeDocument/2006/relationships/vmlDrawing" Target="../drawings/vmlDrawing2.vml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27.png"/><Relationship Id="rId23" Type="http://schemas.openxmlformats.org/officeDocument/2006/relationships/image" Target="../media/image26.wmf"/><Relationship Id="rId22" Type="http://schemas.openxmlformats.org/officeDocument/2006/relationships/oleObject" Target="../embeddings/oleObject11.bin"/><Relationship Id="rId21" Type="http://schemas.openxmlformats.org/officeDocument/2006/relationships/image" Target="../media/image25.wmf"/><Relationship Id="rId20" Type="http://schemas.openxmlformats.org/officeDocument/2006/relationships/oleObject" Target="../embeddings/oleObject10.bin"/><Relationship Id="rId2" Type="http://schemas.openxmlformats.org/officeDocument/2006/relationships/image" Target="../media/image15.png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23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3" Type="http://schemas.openxmlformats.org/officeDocument/2006/relationships/tags" Target="../tags/tag8.xml"/><Relationship Id="rId24" Type="http://schemas.openxmlformats.org/officeDocument/2006/relationships/notesSlide" Target="../notesSlides/notesSlide3.xml"/><Relationship Id="rId23" Type="http://schemas.openxmlformats.org/officeDocument/2006/relationships/vmlDrawing" Target="../drawings/vmlDrawing3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30.png"/><Relationship Id="rId20" Type="http://schemas.openxmlformats.org/officeDocument/2006/relationships/image" Target="../media/image29.wmf"/><Relationship Id="rId2" Type="http://schemas.openxmlformats.org/officeDocument/2006/relationships/tags" Target="../tags/tag7.xml"/><Relationship Id="rId19" Type="http://schemas.openxmlformats.org/officeDocument/2006/relationships/oleObject" Target="../embeddings/oleObject19.bin"/><Relationship Id="rId18" Type="http://schemas.openxmlformats.org/officeDocument/2006/relationships/image" Target="../media/image25.wmf"/><Relationship Id="rId17" Type="http://schemas.openxmlformats.org/officeDocument/2006/relationships/oleObject" Target="../embeddings/oleObject18.bin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17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Relationship Id="rId31" Type="http://schemas.openxmlformats.org/officeDocument/2006/relationships/vmlDrawing" Target="../drawings/vmlDrawing4.vml"/><Relationship Id="rId30" Type="http://schemas.openxmlformats.org/officeDocument/2006/relationships/slideLayout" Target="../slideLayouts/slideLayout2.xml"/><Relationship Id="rId3" Type="http://schemas.openxmlformats.org/officeDocument/2006/relationships/image" Target="../media/image32.wmf"/><Relationship Id="rId29" Type="http://schemas.openxmlformats.org/officeDocument/2006/relationships/image" Target="../media/image45.wmf"/><Relationship Id="rId28" Type="http://schemas.openxmlformats.org/officeDocument/2006/relationships/oleObject" Target="../embeddings/oleObject33.bin"/><Relationship Id="rId27" Type="http://schemas.openxmlformats.org/officeDocument/2006/relationships/image" Target="../media/image44.wmf"/><Relationship Id="rId26" Type="http://schemas.openxmlformats.org/officeDocument/2006/relationships/oleObject" Target="../embeddings/oleObject32.bin"/><Relationship Id="rId25" Type="http://schemas.openxmlformats.org/officeDocument/2006/relationships/image" Target="../media/image43.wmf"/><Relationship Id="rId24" Type="http://schemas.openxmlformats.org/officeDocument/2006/relationships/oleObject" Target="../embeddings/oleObject31.bin"/><Relationship Id="rId23" Type="http://schemas.openxmlformats.org/officeDocument/2006/relationships/image" Target="../media/image42.wmf"/><Relationship Id="rId22" Type="http://schemas.openxmlformats.org/officeDocument/2006/relationships/oleObject" Target="../embeddings/oleObject30.bin"/><Relationship Id="rId21" Type="http://schemas.openxmlformats.org/officeDocument/2006/relationships/image" Target="../media/image41.wmf"/><Relationship Id="rId20" Type="http://schemas.openxmlformats.org/officeDocument/2006/relationships/oleObject" Target="../embeddings/oleObject29.bin"/><Relationship Id="rId2" Type="http://schemas.openxmlformats.org/officeDocument/2006/relationships/oleObject" Target="../embeddings/oleObject20.bin"/><Relationship Id="rId19" Type="http://schemas.openxmlformats.org/officeDocument/2006/relationships/image" Target="../media/image40.wmf"/><Relationship Id="rId18" Type="http://schemas.openxmlformats.org/officeDocument/2006/relationships/oleObject" Target="../embeddings/oleObject28.bin"/><Relationship Id="rId17" Type="http://schemas.openxmlformats.org/officeDocument/2006/relationships/image" Target="../media/image39.wmf"/><Relationship Id="rId16" Type="http://schemas.openxmlformats.org/officeDocument/2006/relationships/oleObject" Target="../embeddings/oleObject27.bin"/><Relationship Id="rId15" Type="http://schemas.openxmlformats.org/officeDocument/2006/relationships/image" Target="../media/image38.wmf"/><Relationship Id="rId14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25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1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5.bin"/><Relationship Id="rId3" Type="http://schemas.openxmlformats.org/officeDocument/2006/relationships/image" Target="../media/image46.wmf"/><Relationship Id="rId2" Type="http://schemas.openxmlformats.org/officeDocument/2006/relationships/oleObject" Target="../embeddings/oleObject34.bin"/><Relationship Id="rId10" Type="http://schemas.openxmlformats.org/officeDocument/2006/relationships/vmlDrawing" Target="../drawings/vmlDrawing5.v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8" Type="http://schemas.openxmlformats.org/officeDocument/2006/relationships/image" Target="../media/image51.wmf"/><Relationship Id="rId7" Type="http://schemas.openxmlformats.org/officeDocument/2006/relationships/oleObject" Target="../embeddings/oleObject39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Relationship Id="rId3" Type="http://schemas.openxmlformats.org/officeDocument/2006/relationships/oleObject" Target="../embeddings/oleObject37.bin"/><Relationship Id="rId24" Type="http://schemas.openxmlformats.org/officeDocument/2006/relationships/vmlDrawing" Target="../drawings/vmlDrawing6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58.wmf"/><Relationship Id="rId21" Type="http://schemas.openxmlformats.org/officeDocument/2006/relationships/oleObject" Target="../embeddings/oleObject46.bin"/><Relationship Id="rId20" Type="http://schemas.openxmlformats.org/officeDocument/2006/relationships/image" Target="../media/image57.wmf"/><Relationship Id="rId2" Type="http://schemas.openxmlformats.org/officeDocument/2006/relationships/image" Target="../media/image48.wmf"/><Relationship Id="rId19" Type="http://schemas.openxmlformats.org/officeDocument/2006/relationships/oleObject" Target="../embeddings/oleObject45.bin"/><Relationship Id="rId18" Type="http://schemas.openxmlformats.org/officeDocument/2006/relationships/image" Target="../media/image56.wmf"/><Relationship Id="rId17" Type="http://schemas.openxmlformats.org/officeDocument/2006/relationships/oleObject" Target="../embeddings/oleObject44.bin"/><Relationship Id="rId16" Type="http://schemas.openxmlformats.org/officeDocument/2006/relationships/image" Target="../media/image55.wmf"/><Relationship Id="rId15" Type="http://schemas.openxmlformats.org/officeDocument/2006/relationships/oleObject" Target="../embeddings/oleObject43.bin"/><Relationship Id="rId14" Type="http://schemas.openxmlformats.org/officeDocument/2006/relationships/image" Target="../media/image54.wmf"/><Relationship Id="rId13" Type="http://schemas.openxmlformats.org/officeDocument/2006/relationships/oleObject" Target="../embeddings/oleObject42.bin"/><Relationship Id="rId12" Type="http://schemas.openxmlformats.org/officeDocument/2006/relationships/image" Target="../media/image53.wmf"/><Relationship Id="rId11" Type="http://schemas.openxmlformats.org/officeDocument/2006/relationships/oleObject" Target="../embeddings/oleObject41.bin"/><Relationship Id="rId10" Type="http://schemas.openxmlformats.org/officeDocument/2006/relationships/image" Target="../media/image52.wmf"/><Relationship Id="rId1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0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59.wmf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15" Type="http://schemas.openxmlformats.org/officeDocument/2006/relationships/oleObject" Target="../embeddings/oleObject54.bin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53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52.bin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47.bin"/></Relationships>
</file>

<file path=ppt/tags/tag15.xml><?xml version="1.0" encoding="utf-8"?>
<p:tagLst xmlns:p="http://schemas.openxmlformats.org/presentationml/2006/main">
  <p:tag name="COMMONDATA" val="eyJoZGlkIjoiYzJmYmM0OTc5ZTFiNzBkNzQzODgwOGQyYTI1NDgyMGUifQ=="/>
</p:tagLst>
</file>