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21" r:id="rId3"/>
    <p:sldId id="450" r:id="rId4"/>
    <p:sldId id="451" r:id="rId5"/>
    <p:sldId id="452" r:id="rId6"/>
    <p:sldId id="453" r:id="rId7"/>
    <p:sldId id="457" r:id="rId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C4CF"/>
    <a:srgbClr val="67D7BA"/>
    <a:srgbClr val="FFFFF2"/>
    <a:srgbClr val="B7EADC"/>
    <a:srgbClr val="F7C4D5"/>
    <a:srgbClr val="F2A0C4"/>
    <a:srgbClr val="FF1B5B"/>
    <a:srgbClr val="FF376F"/>
    <a:srgbClr val="CFBB89"/>
    <a:srgbClr val="B79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746"/>
        <p:guide pos="3148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2" Type="http://schemas.openxmlformats.org/officeDocument/2006/relationships/image" Target="../media/image13.wmf"/><Relationship Id="rId11" Type="http://schemas.openxmlformats.org/officeDocument/2006/relationships/image" Target="../media/image12.wmf"/><Relationship Id="rId10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1" Type="http://schemas.openxmlformats.org/officeDocument/2006/relationships/image" Target="../media/image39.wmf"/><Relationship Id="rId20" Type="http://schemas.openxmlformats.org/officeDocument/2006/relationships/image" Target="../media/image38.wmf"/><Relationship Id="rId2" Type="http://schemas.openxmlformats.org/officeDocument/2006/relationships/image" Target="../media/image20.wmf"/><Relationship Id="rId19" Type="http://schemas.openxmlformats.org/officeDocument/2006/relationships/image" Target="../media/image37.wmf"/><Relationship Id="rId18" Type="http://schemas.openxmlformats.org/officeDocument/2006/relationships/image" Target="../media/image36.wmf"/><Relationship Id="rId17" Type="http://schemas.openxmlformats.org/officeDocument/2006/relationships/image" Target="../media/image35.wmf"/><Relationship Id="rId16" Type="http://schemas.openxmlformats.org/officeDocument/2006/relationships/image" Target="../media/image34.wmf"/><Relationship Id="rId15" Type="http://schemas.openxmlformats.org/officeDocument/2006/relationships/image" Target="../media/image33.wmf"/><Relationship Id="rId14" Type="http://schemas.openxmlformats.org/officeDocument/2006/relationships/image" Target="../media/image32.wmf"/><Relationship Id="rId13" Type="http://schemas.openxmlformats.org/officeDocument/2006/relationships/image" Target="../media/image31.wmf"/><Relationship Id="rId12" Type="http://schemas.openxmlformats.org/officeDocument/2006/relationships/image" Target="../media/image30.wmf"/><Relationship Id="rId11" Type="http://schemas.openxmlformats.org/officeDocument/2006/relationships/image" Target="../media/image29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image" Target="../media/image47.wmf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8" Type="http://schemas.openxmlformats.org/officeDocument/2006/relationships/image" Target="../media/image57.wmf"/><Relationship Id="rId17" Type="http://schemas.openxmlformats.org/officeDocument/2006/relationships/image" Target="../media/image56.wmf"/><Relationship Id="rId16" Type="http://schemas.openxmlformats.org/officeDocument/2006/relationships/image" Target="../media/image55.wmf"/><Relationship Id="rId15" Type="http://schemas.openxmlformats.org/officeDocument/2006/relationships/image" Target="../media/image54.wmf"/><Relationship Id="rId14" Type="http://schemas.openxmlformats.org/officeDocument/2006/relationships/image" Target="../media/image53.wmf"/><Relationship Id="rId13" Type="http://schemas.openxmlformats.org/officeDocument/2006/relationships/image" Target="../media/image52.wmf"/><Relationship Id="rId12" Type="http://schemas.openxmlformats.org/officeDocument/2006/relationships/image" Target="../media/image51.wmf"/><Relationship Id="rId11" Type="http://schemas.openxmlformats.org/officeDocument/2006/relationships/image" Target="../media/image50.wmf"/><Relationship Id="rId10" Type="http://schemas.openxmlformats.org/officeDocument/2006/relationships/image" Target="../media/image49.wmf"/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638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89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1.pn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57175" indent="-257175" algn="l" defTabSz="685800" rtl="0" eaLnBrk="0" fontAlgn="base" hangingPunct="0">
        <a:spcBef>
          <a:spcPts val="75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0" fontAlgn="base" hangingPunct="0">
        <a:spcBef>
          <a:spcPts val="75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0" fontAlgn="base" hangingPunct="0">
        <a:spcBef>
          <a:spcPts val="75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0" fontAlgn="base" hangingPunct="0">
        <a:spcBef>
          <a:spcPts val="75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0" fontAlgn="base" hangingPunct="0">
        <a:spcBef>
          <a:spcPts val="75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2.xml"/><Relationship Id="rId24" Type="http://schemas.openxmlformats.org/officeDocument/2006/relationships/image" Target="../media/image13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2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1.wmf"/><Relationship Id="rId2" Type="http://schemas.openxmlformats.org/officeDocument/2006/relationships/image" Target="../media/image2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7.bin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4.wmf"/><Relationship Id="rId13" Type="http://schemas.openxmlformats.org/officeDocument/2006/relationships/vmlDrawing" Target="../drawings/vmlDrawing2.vml"/><Relationship Id="rId12" Type="http://schemas.openxmlformats.org/officeDocument/2006/relationships/slideLayout" Target="../slideLayouts/slideLayout3.xml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1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4" Type="http://schemas.openxmlformats.org/officeDocument/2006/relationships/vmlDrawing" Target="../drawings/vmlDrawing3.vml"/><Relationship Id="rId43" Type="http://schemas.openxmlformats.org/officeDocument/2006/relationships/slideLayout" Target="../slideLayouts/slideLayout4.xml"/><Relationship Id="rId42" Type="http://schemas.openxmlformats.org/officeDocument/2006/relationships/image" Target="../media/image39.wmf"/><Relationship Id="rId41" Type="http://schemas.openxmlformats.org/officeDocument/2006/relationships/oleObject" Target="../embeddings/oleObject39.bin"/><Relationship Id="rId40" Type="http://schemas.openxmlformats.org/officeDocument/2006/relationships/image" Target="../media/image38.wmf"/><Relationship Id="rId4" Type="http://schemas.openxmlformats.org/officeDocument/2006/relationships/image" Target="../media/image20.wmf"/><Relationship Id="rId39" Type="http://schemas.openxmlformats.org/officeDocument/2006/relationships/oleObject" Target="../embeddings/oleObject38.bin"/><Relationship Id="rId38" Type="http://schemas.openxmlformats.org/officeDocument/2006/relationships/image" Target="../media/image37.wmf"/><Relationship Id="rId37" Type="http://schemas.openxmlformats.org/officeDocument/2006/relationships/oleObject" Target="../embeddings/oleObject37.bin"/><Relationship Id="rId36" Type="http://schemas.openxmlformats.org/officeDocument/2006/relationships/image" Target="../media/image36.wmf"/><Relationship Id="rId35" Type="http://schemas.openxmlformats.org/officeDocument/2006/relationships/oleObject" Target="../embeddings/oleObject36.bin"/><Relationship Id="rId34" Type="http://schemas.openxmlformats.org/officeDocument/2006/relationships/image" Target="../media/image35.wmf"/><Relationship Id="rId33" Type="http://schemas.openxmlformats.org/officeDocument/2006/relationships/oleObject" Target="../embeddings/oleObject35.bin"/><Relationship Id="rId32" Type="http://schemas.openxmlformats.org/officeDocument/2006/relationships/image" Target="../media/image34.wmf"/><Relationship Id="rId31" Type="http://schemas.openxmlformats.org/officeDocument/2006/relationships/oleObject" Target="../embeddings/oleObject34.bin"/><Relationship Id="rId30" Type="http://schemas.openxmlformats.org/officeDocument/2006/relationships/image" Target="../media/image33.wmf"/><Relationship Id="rId3" Type="http://schemas.openxmlformats.org/officeDocument/2006/relationships/oleObject" Target="../embeddings/oleObject20.bin"/><Relationship Id="rId29" Type="http://schemas.openxmlformats.org/officeDocument/2006/relationships/oleObject" Target="../embeddings/oleObject33.bin"/><Relationship Id="rId28" Type="http://schemas.openxmlformats.org/officeDocument/2006/relationships/image" Target="../media/image32.wmf"/><Relationship Id="rId27" Type="http://schemas.openxmlformats.org/officeDocument/2006/relationships/oleObject" Target="../embeddings/oleObject32.bin"/><Relationship Id="rId26" Type="http://schemas.openxmlformats.org/officeDocument/2006/relationships/image" Target="../media/image31.wmf"/><Relationship Id="rId25" Type="http://schemas.openxmlformats.org/officeDocument/2006/relationships/oleObject" Target="../embeddings/oleObject31.bin"/><Relationship Id="rId24" Type="http://schemas.openxmlformats.org/officeDocument/2006/relationships/image" Target="../media/image30.wmf"/><Relationship Id="rId23" Type="http://schemas.openxmlformats.org/officeDocument/2006/relationships/oleObject" Target="../embeddings/oleObject30.bin"/><Relationship Id="rId22" Type="http://schemas.openxmlformats.org/officeDocument/2006/relationships/image" Target="../media/image29.wmf"/><Relationship Id="rId21" Type="http://schemas.openxmlformats.org/officeDocument/2006/relationships/oleObject" Target="../embeddings/oleObject29.bin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28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27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1.wmf"/><Relationship Id="rId38" Type="http://schemas.openxmlformats.org/officeDocument/2006/relationships/vmlDrawing" Target="../drawings/vmlDrawing4.vml"/><Relationship Id="rId37" Type="http://schemas.openxmlformats.org/officeDocument/2006/relationships/slideLayout" Target="../slideLayouts/slideLayout5.xml"/><Relationship Id="rId36" Type="http://schemas.openxmlformats.org/officeDocument/2006/relationships/image" Target="../media/image57.wmf"/><Relationship Id="rId35" Type="http://schemas.openxmlformats.org/officeDocument/2006/relationships/oleObject" Target="../embeddings/oleObject57.bin"/><Relationship Id="rId34" Type="http://schemas.openxmlformats.org/officeDocument/2006/relationships/image" Target="../media/image56.wmf"/><Relationship Id="rId33" Type="http://schemas.openxmlformats.org/officeDocument/2006/relationships/oleObject" Target="../embeddings/oleObject56.bin"/><Relationship Id="rId32" Type="http://schemas.openxmlformats.org/officeDocument/2006/relationships/image" Target="../media/image55.wmf"/><Relationship Id="rId31" Type="http://schemas.openxmlformats.org/officeDocument/2006/relationships/oleObject" Target="../embeddings/oleObject55.bin"/><Relationship Id="rId30" Type="http://schemas.openxmlformats.org/officeDocument/2006/relationships/image" Target="../media/image54.wmf"/><Relationship Id="rId3" Type="http://schemas.openxmlformats.org/officeDocument/2006/relationships/oleObject" Target="../embeddings/oleObject41.bin"/><Relationship Id="rId29" Type="http://schemas.openxmlformats.org/officeDocument/2006/relationships/oleObject" Target="../embeddings/oleObject54.bin"/><Relationship Id="rId28" Type="http://schemas.openxmlformats.org/officeDocument/2006/relationships/image" Target="../media/image53.wmf"/><Relationship Id="rId27" Type="http://schemas.openxmlformats.org/officeDocument/2006/relationships/oleObject" Target="../embeddings/oleObject53.bin"/><Relationship Id="rId26" Type="http://schemas.openxmlformats.org/officeDocument/2006/relationships/image" Target="../media/image52.wmf"/><Relationship Id="rId25" Type="http://schemas.openxmlformats.org/officeDocument/2006/relationships/oleObject" Target="../embeddings/oleObject52.bin"/><Relationship Id="rId24" Type="http://schemas.openxmlformats.org/officeDocument/2006/relationships/image" Target="../media/image51.wmf"/><Relationship Id="rId23" Type="http://schemas.openxmlformats.org/officeDocument/2006/relationships/oleObject" Target="../embeddings/oleObject51.bin"/><Relationship Id="rId22" Type="http://schemas.openxmlformats.org/officeDocument/2006/relationships/image" Target="../media/image50.wmf"/><Relationship Id="rId21" Type="http://schemas.openxmlformats.org/officeDocument/2006/relationships/oleObject" Target="../embeddings/oleObject50.bin"/><Relationship Id="rId20" Type="http://schemas.openxmlformats.org/officeDocument/2006/relationships/image" Target="../media/image49.wmf"/><Relationship Id="rId2" Type="http://schemas.openxmlformats.org/officeDocument/2006/relationships/image" Target="../media/image40.wmf"/><Relationship Id="rId19" Type="http://schemas.openxmlformats.org/officeDocument/2006/relationships/oleObject" Target="../embeddings/oleObject49.bin"/><Relationship Id="rId18" Type="http://schemas.openxmlformats.org/officeDocument/2006/relationships/image" Target="../media/image48.wmf"/><Relationship Id="rId17" Type="http://schemas.openxmlformats.org/officeDocument/2006/relationships/oleObject" Target="../embeddings/oleObject48.bin"/><Relationship Id="rId16" Type="http://schemas.openxmlformats.org/officeDocument/2006/relationships/image" Target="../media/image47.wmf"/><Relationship Id="rId15" Type="http://schemas.openxmlformats.org/officeDocument/2006/relationships/oleObject" Target="../embeddings/oleObject47.bin"/><Relationship Id="rId14" Type="http://schemas.openxmlformats.org/officeDocument/2006/relationships/image" Target="../media/image46.wmf"/><Relationship Id="rId13" Type="http://schemas.openxmlformats.org/officeDocument/2006/relationships/oleObject" Target="../embeddings/oleObject46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4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59.png"/><Relationship Id="rId1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7411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17412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13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14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5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6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7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8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19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0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1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2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3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4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5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6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27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17428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9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0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1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2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3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4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5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6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7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8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39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0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1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2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3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4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5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6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7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8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49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0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51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17452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3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4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5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6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7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8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9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0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1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2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3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4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5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6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67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17468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69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0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1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2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3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4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5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6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77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478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17479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0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1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2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3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4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5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6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7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8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9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0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1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2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3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4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5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6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7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8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99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0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1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2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3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4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5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6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7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8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9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510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17511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2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3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4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5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6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7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8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9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0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1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2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3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4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5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6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7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8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9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0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1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2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3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4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5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6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7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8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39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0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1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2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3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4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5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6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7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8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49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0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1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2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3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4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5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7556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17557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8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9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0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1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2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3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4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5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6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67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7568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569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7570" name="组合 48"/>
          <p:cNvGrpSpPr/>
          <p:nvPr/>
        </p:nvGrpSpPr>
        <p:grpSpPr>
          <a:xfrm>
            <a:off x="2081213" y="966788"/>
            <a:ext cx="5208587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17573" name="文本框 39"/>
          <p:cNvSpPr txBox="1"/>
          <p:nvPr/>
        </p:nvSpPr>
        <p:spPr>
          <a:xfrm>
            <a:off x="584200" y="2238375"/>
            <a:ext cx="8502650" cy="1200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练习六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574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4"/>
          <p:cNvSpPr txBox="1">
            <a:spLocks noChangeArrowheads="1"/>
          </p:cNvSpPr>
          <p:nvPr/>
        </p:nvSpPr>
        <p:spPr bwMode="auto">
          <a:xfrm>
            <a:off x="498475" y="771525"/>
            <a:ext cx="60071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2" charset="0"/>
                <a:ea typeface="宋体" panose="02010600030101010101" pitchFamily="2" charset="-122"/>
              </a:defRPr>
            </a:lvl9pPr>
          </a:lstStyle>
          <a:p>
            <a:pPr marL="357505" marR="0" lvl="0" indent="-35750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Times New Roman" panose="02020603050405020304"/>
              </a:rPr>
              <a:t>1.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Times New Roman" panose="02020603050405020304"/>
              </a:rPr>
              <a:t>将互为倒数的两个数用线连起来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Times New Roman" panose="02020603050405020304"/>
              </a:rPr>
              <a:t>。</a:t>
            </a:r>
            <a:endParaRPr kumimoji="0" lang="en-US" altLang="zh-C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  <a:sym typeface="Times New Roman" panose="02020603050405020304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1187450" y="1635125"/>
            <a:ext cx="720725" cy="24495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435" name="对象 2"/>
          <p:cNvGraphicFramePr>
            <a:graphicFrameLocks noChangeAspect="1"/>
          </p:cNvGraphicFramePr>
          <p:nvPr/>
        </p:nvGraphicFramePr>
        <p:xfrm>
          <a:off x="1350963" y="1635125"/>
          <a:ext cx="3937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215900" imgH="393065" progId="Equation.DSMT4">
                  <p:embed/>
                </p:oleObj>
              </mc:Choice>
              <mc:Fallback>
                <p:oleObj name="" r:id="rId1" imgW="215900" imgH="393065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50963" y="1635125"/>
                        <a:ext cx="393700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对象 3"/>
          <p:cNvGraphicFramePr>
            <a:graphicFrameLocks noChangeAspect="1"/>
          </p:cNvGraphicFramePr>
          <p:nvPr/>
        </p:nvGraphicFramePr>
        <p:xfrm>
          <a:off x="1420813" y="2641600"/>
          <a:ext cx="2540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27000" imgH="177165" progId="Equation.DSMT4">
                  <p:embed/>
                </p:oleObj>
              </mc:Choice>
              <mc:Fallback>
                <p:oleObj name="" r:id="rId3" imgW="127000" imgH="177165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0813" y="2641600"/>
                        <a:ext cx="254000" cy="358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对象 4"/>
          <p:cNvGraphicFramePr>
            <a:graphicFrameLocks noChangeAspect="1"/>
          </p:cNvGraphicFramePr>
          <p:nvPr/>
        </p:nvGraphicFramePr>
        <p:xfrm>
          <a:off x="1408113" y="3286125"/>
          <a:ext cx="279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152400" imgH="393700" progId="Equation.DSMT4">
                  <p:embed/>
                </p:oleObj>
              </mc:Choice>
              <mc:Fallback>
                <p:oleObj name="" r:id="rId5" imgW="152400" imgH="3937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08113" y="3286125"/>
                        <a:ext cx="279400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: 圆角 6"/>
          <p:cNvSpPr/>
          <p:nvPr/>
        </p:nvSpPr>
        <p:spPr>
          <a:xfrm>
            <a:off x="2987675" y="1635125"/>
            <a:ext cx="720725" cy="24495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439" name="对象 7"/>
          <p:cNvGraphicFramePr>
            <a:graphicFrameLocks noChangeAspect="1"/>
          </p:cNvGraphicFramePr>
          <p:nvPr/>
        </p:nvGraphicFramePr>
        <p:xfrm>
          <a:off x="3208338" y="1635125"/>
          <a:ext cx="2778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7" imgW="152400" imgH="393065" progId="Equation.DSMT4">
                  <p:embed/>
                </p:oleObj>
              </mc:Choice>
              <mc:Fallback>
                <p:oleObj name="" r:id="rId7" imgW="152400" imgH="393065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8338" y="1635125"/>
                        <a:ext cx="277812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对象 8"/>
          <p:cNvGraphicFramePr>
            <a:graphicFrameLocks noChangeAspect="1"/>
          </p:cNvGraphicFramePr>
          <p:nvPr/>
        </p:nvGraphicFramePr>
        <p:xfrm>
          <a:off x="3132138" y="2424113"/>
          <a:ext cx="431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9" imgW="215900" imgH="393065" progId="Equation.DSMT4">
                  <p:embed/>
                </p:oleObj>
              </mc:Choice>
              <mc:Fallback>
                <p:oleObj name="" r:id="rId9" imgW="215900" imgH="393065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32138" y="2424113"/>
                        <a:ext cx="431800" cy="793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对象 9"/>
          <p:cNvGraphicFramePr>
            <a:graphicFrameLocks noChangeAspect="1"/>
          </p:cNvGraphicFramePr>
          <p:nvPr/>
        </p:nvGraphicFramePr>
        <p:xfrm>
          <a:off x="3219450" y="3286125"/>
          <a:ext cx="2555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1" imgW="139700" imgH="393700" progId="Equation.DSMT4">
                  <p:embed/>
                </p:oleObj>
              </mc:Choice>
              <mc:Fallback>
                <p:oleObj name="" r:id="rId11" imgW="139700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19450" y="3286125"/>
                        <a:ext cx="255588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: 圆角 10"/>
          <p:cNvSpPr/>
          <p:nvPr/>
        </p:nvSpPr>
        <p:spPr>
          <a:xfrm>
            <a:off x="5564188" y="1635125"/>
            <a:ext cx="719138" cy="244951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443" name="对象 11"/>
          <p:cNvGraphicFramePr>
            <a:graphicFrameLocks noChangeAspect="1"/>
          </p:cNvGraphicFramePr>
          <p:nvPr/>
        </p:nvGraphicFramePr>
        <p:xfrm>
          <a:off x="5715000" y="1635125"/>
          <a:ext cx="419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3" imgW="228600" imgH="393700" progId="Equation.DSMT4">
                  <p:embed/>
                </p:oleObj>
              </mc:Choice>
              <mc:Fallback>
                <p:oleObj name="" r:id="rId13" imgW="228600" imgH="3937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15000" y="1635125"/>
                        <a:ext cx="419100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对象 12"/>
          <p:cNvGraphicFramePr>
            <a:graphicFrameLocks noChangeAspect="1"/>
          </p:cNvGraphicFramePr>
          <p:nvPr/>
        </p:nvGraphicFramePr>
        <p:xfrm>
          <a:off x="5656263" y="2641600"/>
          <a:ext cx="536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5" imgW="266065" imgH="177800" progId="Equation.DSMT4">
                  <p:embed/>
                </p:oleObj>
              </mc:Choice>
              <mc:Fallback>
                <p:oleObj name="" r:id="rId15" imgW="266065" imgH="1778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656263" y="2641600"/>
                        <a:ext cx="536575" cy="358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对象 13"/>
          <p:cNvGraphicFramePr>
            <a:graphicFrameLocks noChangeAspect="1"/>
          </p:cNvGraphicFramePr>
          <p:nvPr/>
        </p:nvGraphicFramePr>
        <p:xfrm>
          <a:off x="5726113" y="3286125"/>
          <a:ext cx="3952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7" imgW="215900" imgH="393065" progId="Equation.DSMT4">
                  <p:embed/>
                </p:oleObj>
              </mc:Choice>
              <mc:Fallback>
                <p:oleObj name="" r:id="rId17" imgW="215900" imgH="393065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26113" y="3286125"/>
                        <a:ext cx="395287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矩形: 圆角 14"/>
          <p:cNvSpPr/>
          <p:nvPr/>
        </p:nvSpPr>
        <p:spPr>
          <a:xfrm>
            <a:off x="7364413" y="1635125"/>
            <a:ext cx="719138" cy="244951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447" name="对象 15"/>
          <p:cNvGraphicFramePr>
            <a:graphicFrameLocks noChangeAspect="1"/>
          </p:cNvGraphicFramePr>
          <p:nvPr/>
        </p:nvGraphicFramePr>
        <p:xfrm>
          <a:off x="7458075" y="1635125"/>
          <a:ext cx="5318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9" imgW="292100" imgH="393700" progId="Equation.DSMT4">
                  <p:embed/>
                </p:oleObj>
              </mc:Choice>
              <mc:Fallback>
                <p:oleObj name="" r:id="rId19" imgW="2921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458075" y="1635125"/>
                        <a:ext cx="531813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对象 16"/>
          <p:cNvGraphicFramePr>
            <a:graphicFrameLocks noChangeAspect="1"/>
          </p:cNvGraphicFramePr>
          <p:nvPr/>
        </p:nvGraphicFramePr>
        <p:xfrm>
          <a:off x="7508875" y="2424113"/>
          <a:ext cx="431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21" imgW="215900" imgH="393065" progId="Equation.DSMT4">
                  <p:embed/>
                </p:oleObj>
              </mc:Choice>
              <mc:Fallback>
                <p:oleObj name="" r:id="rId21" imgW="215900" imgH="393065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508875" y="2424113"/>
                        <a:ext cx="431800" cy="793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对象 17"/>
          <p:cNvGraphicFramePr>
            <a:graphicFrameLocks noChangeAspect="1"/>
          </p:cNvGraphicFramePr>
          <p:nvPr/>
        </p:nvGraphicFramePr>
        <p:xfrm>
          <a:off x="7515225" y="3286125"/>
          <a:ext cx="4175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23" imgW="228600" imgH="393700" progId="Equation.DSMT4">
                  <p:embed/>
                </p:oleObj>
              </mc:Choice>
              <mc:Fallback>
                <p:oleObj name="" r:id="rId23" imgW="228600" imgH="3937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15225" y="3286125"/>
                        <a:ext cx="417513" cy="720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直接连接符 19"/>
          <p:cNvCxnSpPr/>
          <p:nvPr/>
        </p:nvCxnSpPr>
        <p:spPr>
          <a:xfrm>
            <a:off x="1835150" y="2211388"/>
            <a:ext cx="1296988" cy="7889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1835150" y="2890838"/>
            <a:ext cx="1296988" cy="7889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1785938" y="2082800"/>
            <a:ext cx="1382713" cy="1530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6235700" y="2097088"/>
            <a:ext cx="1273175" cy="1625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V="1">
            <a:off x="6218238" y="2211388"/>
            <a:ext cx="1239838" cy="6699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V="1">
            <a:off x="6218238" y="2890838"/>
            <a:ext cx="1238250" cy="7889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28625" y="341630"/>
            <a:ext cx="514667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下面的说法对不对？为什么？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32771" name="组合 7"/>
          <p:cNvGrpSpPr/>
          <p:nvPr/>
        </p:nvGrpSpPr>
        <p:grpSpPr>
          <a:xfrm>
            <a:off x="209550" y="1029018"/>
            <a:ext cx="7634288" cy="720725"/>
            <a:chOff x="251520" y="1360488"/>
            <a:chExt cx="7633468" cy="720000"/>
          </a:xfrm>
        </p:grpSpPr>
        <p:sp>
          <p:nvSpPr>
            <p:cNvPr id="7" name="矩形 6"/>
            <p:cNvSpPr>
              <a:spLocks noChangeArrowheads="1"/>
            </p:cNvSpPr>
            <p:nvPr/>
          </p:nvSpPr>
          <p:spPr bwMode="auto">
            <a:xfrm>
              <a:off x="251520" y="1492117"/>
              <a:ext cx="7633468" cy="52144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（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1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）   与     的乘积为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1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，所以     和     互为倒数。   </a:t>
              </a: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32773" name="对象 3"/>
            <p:cNvGraphicFramePr>
              <a:graphicFrameLocks noChangeAspect="1"/>
            </p:cNvGraphicFramePr>
            <p:nvPr/>
          </p:nvGraphicFramePr>
          <p:xfrm>
            <a:off x="1116236" y="1360488"/>
            <a:ext cx="394839" cy="72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" imgW="215900" imgH="393065" progId="Equation.DSMT4">
                    <p:embed/>
                  </p:oleObj>
                </mc:Choice>
                <mc:Fallback>
                  <p:oleObj name="" r:id="rId1" imgW="215900" imgH="393065" progId="Equation.DSMT4">
                    <p:embed/>
                    <p:pic>
                      <p:nvPicPr>
                        <p:cNvPr id="0" name="图片 310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16236" y="1360488"/>
                          <a:ext cx="394839" cy="720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4" name="对象 4"/>
            <p:cNvGraphicFramePr>
              <a:graphicFrameLocks noChangeAspect="1"/>
            </p:cNvGraphicFramePr>
            <p:nvPr/>
          </p:nvGraphicFramePr>
          <p:xfrm>
            <a:off x="1908324" y="1360488"/>
            <a:ext cx="394839" cy="72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3" imgW="215900" imgH="393065" progId="Equation.DSMT4">
                    <p:embed/>
                  </p:oleObj>
                </mc:Choice>
                <mc:Fallback>
                  <p:oleObj name="" r:id="rId3" imgW="215900" imgH="393065" progId="Equation.DSMT4">
                    <p:embed/>
                    <p:pic>
                      <p:nvPicPr>
                        <p:cNvPr id="0" name="图片 308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08324" y="1360488"/>
                          <a:ext cx="394839" cy="720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5" name="对象 5"/>
            <p:cNvGraphicFramePr>
              <a:graphicFrameLocks noChangeAspect="1"/>
            </p:cNvGraphicFramePr>
            <p:nvPr/>
          </p:nvGraphicFramePr>
          <p:xfrm>
            <a:off x="5004668" y="1360488"/>
            <a:ext cx="394839" cy="72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图片 310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04668" y="1360488"/>
                          <a:ext cx="394839" cy="720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6" name="对象 6"/>
            <p:cNvGraphicFramePr>
              <a:graphicFrameLocks noChangeAspect="1"/>
            </p:cNvGraphicFramePr>
            <p:nvPr/>
          </p:nvGraphicFramePr>
          <p:xfrm>
            <a:off x="5832179" y="1360488"/>
            <a:ext cx="394839" cy="72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图片 310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832179" y="1360488"/>
                          <a:ext cx="394839" cy="720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777" name="组合 8"/>
          <p:cNvGrpSpPr/>
          <p:nvPr/>
        </p:nvGrpSpPr>
        <p:grpSpPr>
          <a:xfrm>
            <a:off x="209550" y="1786255"/>
            <a:ext cx="7634288" cy="763588"/>
            <a:chOff x="251520" y="1350601"/>
            <a:chExt cx="7633468" cy="763001"/>
          </a:xfrm>
        </p:grpSpPr>
        <p:sp>
          <p:nvSpPr>
            <p:cNvPr id="9" name="矩形 8"/>
            <p:cNvSpPr>
              <a:spLocks noChangeArrowheads="1"/>
            </p:cNvSpPr>
            <p:nvPr/>
          </p:nvSpPr>
          <p:spPr bwMode="auto">
            <a:xfrm>
              <a:off x="251520" y="1491780"/>
              <a:ext cx="7633468" cy="52156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（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2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）              ，所以            互为倒数。   </a:t>
              </a: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32779" name="对象 10"/>
            <p:cNvGraphicFramePr>
              <a:graphicFrameLocks noChangeAspect="1"/>
            </p:cNvGraphicFramePr>
            <p:nvPr/>
          </p:nvGraphicFramePr>
          <p:xfrm>
            <a:off x="1116236" y="1392877"/>
            <a:ext cx="1395413" cy="720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8" imgW="761365" imgH="393700" progId="Equation.DSMT4">
                    <p:embed/>
                  </p:oleObj>
                </mc:Choice>
                <mc:Fallback>
                  <p:oleObj name="" r:id="rId8" imgW="761365" imgH="393700" progId="Equation.DSMT4">
                    <p:embed/>
                    <p:pic>
                      <p:nvPicPr>
                        <p:cNvPr id="0" name="图片 310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116236" y="1392877"/>
                          <a:ext cx="1395413" cy="7207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80" name="对象 12"/>
            <p:cNvGraphicFramePr>
              <a:graphicFrameLocks noChangeAspect="1"/>
            </p:cNvGraphicFramePr>
            <p:nvPr/>
          </p:nvGraphicFramePr>
          <p:xfrm>
            <a:off x="3580097" y="1350601"/>
            <a:ext cx="976313" cy="720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10" imgW="533400" imgH="393700" progId="Equation.DSMT4">
                    <p:embed/>
                  </p:oleObj>
                </mc:Choice>
                <mc:Fallback>
                  <p:oleObj name="" r:id="rId10" imgW="533400" imgH="393700" progId="Equation.DSMT4">
                    <p:embed/>
                    <p:pic>
                      <p:nvPicPr>
                        <p:cNvPr id="0" name="图片 3108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580097" y="1350601"/>
                          <a:ext cx="976313" cy="7207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87325" y="2684780"/>
            <a:ext cx="3868738" cy="5222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）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的倒数还是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   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87325" y="3422968"/>
            <a:ext cx="7634288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）一个数的倒数一定比这个数小。   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7669213" y="1108393"/>
            <a:ext cx="53975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√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4" name="TextBox 3"/>
          <p:cNvSpPr txBox="1"/>
          <p:nvPr/>
        </p:nvSpPr>
        <p:spPr>
          <a:xfrm>
            <a:off x="6091238" y="1921193"/>
            <a:ext cx="53975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5" name="TextBox 4"/>
          <p:cNvSpPr txBox="1"/>
          <p:nvPr/>
        </p:nvSpPr>
        <p:spPr>
          <a:xfrm>
            <a:off x="3475038" y="2707005"/>
            <a:ext cx="5397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" name="矩形标注 9"/>
          <p:cNvSpPr/>
          <p:nvPr/>
        </p:nvSpPr>
        <p:spPr>
          <a:xfrm>
            <a:off x="4162425" y="2707005"/>
            <a:ext cx="2276475" cy="500063"/>
          </a:xfrm>
          <a:prstGeom prst="wedgeRectCallout">
            <a:avLst>
              <a:gd name="adj1" fmla="val -61090"/>
              <a:gd name="adj2" fmla="val -4167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黑体" panose="02010609060101010101" pitchFamily="2" charset="-122"/>
                <a:cs typeface="Times New Roman" panose="02020603050405020304" pitchFamily="2" charset="0"/>
              </a:rPr>
              <a:t>0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黑体" panose="02010609060101010101" pitchFamily="2" charset="-122"/>
                <a:cs typeface="Times New Roman" panose="02020603050405020304" pitchFamily="2" charset="0"/>
              </a:rPr>
              <a:t>没有倒数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6010275" y="3395980"/>
            <a:ext cx="5397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" name="圆角矩形标注 10"/>
          <p:cNvSpPr/>
          <p:nvPr/>
        </p:nvSpPr>
        <p:spPr>
          <a:xfrm>
            <a:off x="2511425" y="4126230"/>
            <a:ext cx="4568825" cy="522288"/>
          </a:xfrm>
          <a:prstGeom prst="wedgeRoundRectCallout">
            <a:avLst>
              <a:gd name="adj1" fmla="val -3521"/>
              <a:gd name="adj2" fmla="val -83097"/>
              <a:gd name="adj3" fmla="val 16667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真分数的倒数比它本身大。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5" name="矩形标注 9"/>
          <p:cNvSpPr/>
          <p:nvPr/>
        </p:nvSpPr>
        <p:spPr>
          <a:xfrm>
            <a:off x="6873875" y="1929130"/>
            <a:ext cx="2033588" cy="1300163"/>
          </a:xfrm>
          <a:prstGeom prst="wedgeRectCallout">
            <a:avLst>
              <a:gd name="adj1" fmla="val -62898"/>
              <a:gd name="adj2" fmla="val -28690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eaLnBrk="1" fontAlgn="base" latinLnBrk="1" hangingPunct="1"/>
            <a:r>
              <a:rPr lang="zh-CN" altLang="en-US" sz="2800" b="1" strike="noStrike" noProof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乘积是</a:t>
            </a:r>
            <a:r>
              <a:rPr lang="en-US" altLang="zh-CN" sz="2800" b="1" strike="noStrike" noProof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2800" b="1" strike="noStrike" noProof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的</a:t>
            </a:r>
            <a:r>
              <a:rPr lang="zh-CN" altLang="en-US" sz="2800" b="1" strike="noStrike" noProof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两个数</a:t>
            </a:r>
            <a:r>
              <a:rPr lang="zh-CN" altLang="en-US" sz="2800" b="1" strike="noStrike" noProof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互为倒数。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 bldLvl="0" animBg="1"/>
      <p:bldP spid="18" grpId="0"/>
      <p:bldP spid="24" grpId="0" bldLvl="0" animBg="1"/>
      <p:bldP spid="2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33400" y="412750"/>
            <a:ext cx="3873500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说出下面各数的倒数。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20482" name="对象 4"/>
          <p:cNvGraphicFramePr>
            <a:graphicFrameLocks noChangeAspect="1"/>
          </p:cNvGraphicFramePr>
          <p:nvPr/>
        </p:nvGraphicFramePr>
        <p:xfrm>
          <a:off x="912813" y="1136650"/>
          <a:ext cx="3222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139700" imgH="393700" progId="Equation.DSMT4">
                  <p:embed/>
                </p:oleObj>
              </mc:Choice>
              <mc:Fallback>
                <p:oleObj name="" r:id="rId1" imgW="139700" imgH="3937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12813" y="1136650"/>
                        <a:ext cx="322262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对象 5"/>
          <p:cNvGraphicFramePr>
            <a:graphicFrameLocks noChangeAspect="1"/>
          </p:cNvGraphicFramePr>
          <p:nvPr/>
        </p:nvGraphicFramePr>
        <p:xfrm>
          <a:off x="1895475" y="1138238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3" imgW="215900" imgH="393065" progId="Equation.DSMT4">
                  <p:embed/>
                </p:oleObj>
              </mc:Choice>
              <mc:Fallback>
                <p:oleObj name="" r:id="rId3" imgW="215900" imgH="393065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95475" y="1138238"/>
                        <a:ext cx="498475" cy="909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对象 6"/>
          <p:cNvGraphicFramePr>
            <a:graphicFrameLocks noChangeAspect="1"/>
          </p:cNvGraphicFramePr>
          <p:nvPr/>
        </p:nvGraphicFramePr>
        <p:xfrm>
          <a:off x="3079750" y="1138238"/>
          <a:ext cx="35242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5" imgW="152400" imgH="393065" progId="Equation.DSMT4">
                  <p:embed/>
                </p:oleObj>
              </mc:Choice>
              <mc:Fallback>
                <p:oleObj name="" r:id="rId5" imgW="152400" imgH="393065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9750" y="1138238"/>
                        <a:ext cx="352425" cy="909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对象 7"/>
          <p:cNvGraphicFramePr>
            <a:graphicFrameLocks noChangeAspect="1"/>
          </p:cNvGraphicFramePr>
          <p:nvPr/>
        </p:nvGraphicFramePr>
        <p:xfrm>
          <a:off x="4098925" y="1335088"/>
          <a:ext cx="2921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7" imgW="127000" imgH="177165" progId="Equation.DSMT4">
                  <p:embed/>
                </p:oleObj>
              </mc:Choice>
              <mc:Fallback>
                <p:oleObj name="" r:id="rId7" imgW="127000" imgH="177165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98925" y="1335088"/>
                        <a:ext cx="292100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对象 8"/>
          <p:cNvGraphicFramePr>
            <a:graphicFrameLocks noChangeAspect="1"/>
          </p:cNvGraphicFramePr>
          <p:nvPr/>
        </p:nvGraphicFramePr>
        <p:xfrm>
          <a:off x="5013325" y="1136650"/>
          <a:ext cx="5302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9" imgW="228600" imgH="393700" progId="Equation.DSMT4">
                  <p:embed/>
                </p:oleObj>
              </mc:Choice>
              <mc:Fallback>
                <p:oleObj name="" r:id="rId9" imgW="228600" imgH="3937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13325" y="1136650"/>
                        <a:ext cx="530225" cy="911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对象 9"/>
          <p:cNvGraphicFramePr>
            <a:graphicFrameLocks noChangeAspect="1"/>
          </p:cNvGraphicFramePr>
          <p:nvPr/>
        </p:nvGraphicFramePr>
        <p:xfrm>
          <a:off x="6175375" y="1317625"/>
          <a:ext cx="6159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1" imgW="266065" imgH="177800" progId="Equation.DSMT4">
                  <p:embed/>
                </p:oleObj>
              </mc:Choice>
              <mc:Fallback>
                <p:oleObj name="" r:id="rId11" imgW="266065" imgH="177800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75375" y="1317625"/>
                        <a:ext cx="615950" cy="412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对象 10"/>
          <p:cNvGraphicFramePr>
            <a:graphicFrameLocks noChangeAspect="1"/>
          </p:cNvGraphicFramePr>
          <p:nvPr/>
        </p:nvGraphicFramePr>
        <p:xfrm>
          <a:off x="7453313" y="1138238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3" imgW="215900" imgH="393065" progId="Equation.DSMT4">
                  <p:embed/>
                </p:oleObj>
              </mc:Choice>
              <mc:Fallback>
                <p:oleObj name="" r:id="rId13" imgW="215900" imgH="393065" progId="Equation.DSMT4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453313" y="1138238"/>
                        <a:ext cx="498475" cy="909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833438" y="2089150"/>
            <a:ext cx="2511425" cy="827088"/>
            <a:chOff x="1373932" y="2571750"/>
            <a:chExt cx="2512563" cy="828000"/>
          </a:xfrm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1589930" y="2780260"/>
              <a:ext cx="2296565" cy="4608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kumimoji="0" lang="zh-CN" altLang="en-US" sz="2400" b="1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20491" name="对象 3"/>
            <p:cNvGraphicFramePr>
              <a:graphicFrameLocks noChangeAspect="1"/>
            </p:cNvGraphicFramePr>
            <p:nvPr/>
          </p:nvGraphicFramePr>
          <p:xfrm>
            <a:off x="2932366" y="2824416"/>
            <a:ext cx="266700" cy="37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5" imgW="127000" imgH="177165" progId="Equation.DSMT4">
                    <p:embed/>
                  </p:oleObj>
                </mc:Choice>
                <mc:Fallback>
                  <p:oleObj name="" r:id="rId15" imgW="127000" imgH="177165" progId="Equation.DSMT4">
                    <p:embed/>
                    <p:pic>
                      <p:nvPicPr>
                        <p:cNvPr id="0" name="图片 310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932366" y="2824416"/>
                          <a:ext cx="266700" cy="3734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92" name="对象 13"/>
            <p:cNvGraphicFramePr>
              <a:graphicFrameLocks noChangeAspect="1"/>
            </p:cNvGraphicFramePr>
            <p:nvPr/>
          </p:nvGraphicFramePr>
          <p:xfrm>
            <a:off x="1373932" y="2571750"/>
            <a:ext cx="293687" cy="82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7" imgW="139700" imgH="393700" progId="Equation.DSMT4">
                    <p:embed/>
                  </p:oleObj>
                </mc:Choice>
                <mc:Fallback>
                  <p:oleObj name="" r:id="rId17" imgW="139700" imgH="393700" progId="Equation.DSMT4">
                    <p:embed/>
                    <p:pic>
                      <p:nvPicPr>
                        <p:cNvPr id="0" name="图片 309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373932" y="2571750"/>
                          <a:ext cx="293687" cy="828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组合 15"/>
          <p:cNvGrpSpPr/>
          <p:nvPr/>
        </p:nvGrpSpPr>
        <p:grpSpPr>
          <a:xfrm>
            <a:off x="2981325" y="2089150"/>
            <a:ext cx="2725738" cy="827088"/>
            <a:chOff x="1226432" y="2597153"/>
            <a:chExt cx="2725179" cy="828001"/>
          </a:xfrm>
        </p:grpSpPr>
        <p:sp>
          <p:nvSpPr>
            <p:cNvPr id="17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088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495" name="对象 3"/>
            <p:cNvGraphicFramePr>
              <a:graphicFrameLocks noChangeAspect="1"/>
            </p:cNvGraphicFramePr>
            <p:nvPr/>
          </p:nvGraphicFramePr>
          <p:xfrm>
            <a:off x="2943857" y="2598742"/>
            <a:ext cx="454025" cy="826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图片 3101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943857" y="2598742"/>
                          <a:ext cx="454025" cy="8264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96" name="对象 13"/>
            <p:cNvGraphicFramePr>
              <a:graphicFrameLocks noChangeAspect="1"/>
            </p:cNvGraphicFramePr>
            <p:nvPr/>
          </p:nvGraphicFramePr>
          <p:xfrm>
            <a:off x="1226432" y="2597153"/>
            <a:ext cx="454025" cy="8280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21" imgW="215900" imgH="393065" progId="Equation.DSMT4">
                    <p:embed/>
                  </p:oleObj>
                </mc:Choice>
                <mc:Fallback>
                  <p:oleObj name="" r:id="rId21" imgW="215900" imgH="393065" progId="Equation.DSMT4">
                    <p:embed/>
                    <p:pic>
                      <p:nvPicPr>
                        <p:cNvPr id="0" name="图片 3102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226432" y="2597153"/>
                          <a:ext cx="454025" cy="8280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组合 19"/>
          <p:cNvGrpSpPr/>
          <p:nvPr/>
        </p:nvGrpSpPr>
        <p:grpSpPr>
          <a:xfrm>
            <a:off x="5637213" y="2089150"/>
            <a:ext cx="2563812" cy="831850"/>
            <a:chOff x="1388301" y="2597948"/>
            <a:chExt cx="2563310" cy="833613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135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j-ea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499" name="对象 3"/>
            <p:cNvGraphicFramePr>
              <a:graphicFrameLocks noChangeAspect="1"/>
            </p:cNvGraphicFramePr>
            <p:nvPr/>
          </p:nvGraphicFramePr>
          <p:xfrm>
            <a:off x="2902032" y="2597948"/>
            <a:ext cx="320675" cy="826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23" imgW="152400" imgH="393065" progId="Equation.DSMT4">
                    <p:embed/>
                  </p:oleObj>
                </mc:Choice>
                <mc:Fallback>
                  <p:oleObj name="" r:id="rId23" imgW="152400" imgH="393065" progId="Equation.DSMT4">
                    <p:embed/>
                    <p:pic>
                      <p:nvPicPr>
                        <p:cNvPr id="0" name="图片 3105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2902032" y="2597948"/>
                          <a:ext cx="320675" cy="8264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0" name="对象 13"/>
            <p:cNvGraphicFramePr>
              <a:graphicFrameLocks noChangeAspect="1"/>
            </p:cNvGraphicFramePr>
            <p:nvPr/>
          </p:nvGraphicFramePr>
          <p:xfrm>
            <a:off x="1388301" y="2603561"/>
            <a:ext cx="320675" cy="82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25" imgW="152400" imgH="393065" progId="Equation.DSMT4">
                    <p:embed/>
                  </p:oleObj>
                </mc:Choice>
                <mc:Fallback>
                  <p:oleObj name="" r:id="rId25" imgW="152400" imgH="393065" progId="Equation.DSMT4">
                    <p:embed/>
                    <p:pic>
                      <p:nvPicPr>
                        <p:cNvPr id="0" name="图片 3103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1388301" y="2603561"/>
                          <a:ext cx="320675" cy="828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组合 23"/>
          <p:cNvGrpSpPr/>
          <p:nvPr/>
        </p:nvGrpSpPr>
        <p:grpSpPr>
          <a:xfrm>
            <a:off x="5561013" y="2871788"/>
            <a:ext cx="2806700" cy="825500"/>
            <a:chOff x="1145367" y="2597948"/>
            <a:chExt cx="2806244" cy="826412"/>
          </a:xfrm>
        </p:grpSpPr>
        <p:sp>
          <p:nvSpPr>
            <p:cNvPr id="25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08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503" name="对象 3"/>
            <p:cNvGraphicFramePr>
              <a:graphicFrameLocks noChangeAspect="1"/>
            </p:cNvGraphicFramePr>
            <p:nvPr/>
          </p:nvGraphicFramePr>
          <p:xfrm>
            <a:off x="2916767" y="2597948"/>
            <a:ext cx="614362" cy="826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27" imgW="292100" imgH="393700" progId="Equation.DSMT4">
                    <p:embed/>
                  </p:oleObj>
                </mc:Choice>
                <mc:Fallback>
                  <p:oleObj name="" r:id="rId27" imgW="292100" imgH="393700" progId="Equation.DSMT4">
                    <p:embed/>
                    <p:pic>
                      <p:nvPicPr>
                        <p:cNvPr id="0" name="图片 3107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2916767" y="2597948"/>
                          <a:ext cx="614362" cy="8264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4" name="对象 13"/>
            <p:cNvGraphicFramePr>
              <a:graphicFrameLocks noChangeAspect="1"/>
            </p:cNvGraphicFramePr>
            <p:nvPr/>
          </p:nvGraphicFramePr>
          <p:xfrm>
            <a:off x="1145367" y="2840916"/>
            <a:ext cx="563563" cy="37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29" imgW="266065" imgH="177800" progId="Equation.DSMT4">
                    <p:embed/>
                  </p:oleObj>
                </mc:Choice>
                <mc:Fallback>
                  <p:oleObj name="" r:id="rId29" imgW="266065" imgH="177800" progId="Equation.DSMT4">
                    <p:embed/>
                    <p:pic>
                      <p:nvPicPr>
                        <p:cNvPr id="0" name="图片 3106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1145367" y="2840916"/>
                          <a:ext cx="563563" cy="3734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组合 27"/>
          <p:cNvGrpSpPr/>
          <p:nvPr/>
        </p:nvGrpSpPr>
        <p:grpSpPr>
          <a:xfrm>
            <a:off x="2971800" y="2952750"/>
            <a:ext cx="2738438" cy="827088"/>
            <a:chOff x="1213906" y="2597427"/>
            <a:chExt cx="2737705" cy="828001"/>
          </a:xfrm>
        </p:grpSpPr>
        <p:sp>
          <p:nvSpPr>
            <p:cNvPr id="29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088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507" name="对象 3"/>
            <p:cNvGraphicFramePr>
              <a:graphicFrameLocks noChangeAspect="1"/>
            </p:cNvGraphicFramePr>
            <p:nvPr/>
          </p:nvGraphicFramePr>
          <p:xfrm>
            <a:off x="2931582" y="2599017"/>
            <a:ext cx="481013" cy="826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31" imgW="228600" imgH="393700" progId="Equation.DSMT4">
                    <p:embed/>
                  </p:oleObj>
                </mc:Choice>
                <mc:Fallback>
                  <p:oleObj name="" r:id="rId31" imgW="228600" imgH="393700" progId="Equation.DSMT4">
                    <p:embed/>
                    <p:pic>
                      <p:nvPicPr>
                        <p:cNvPr id="0" name="图片 3109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2931582" y="2599017"/>
                          <a:ext cx="481013" cy="8264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08" name="对象 13"/>
            <p:cNvGraphicFramePr>
              <a:graphicFrameLocks noChangeAspect="1"/>
            </p:cNvGraphicFramePr>
            <p:nvPr/>
          </p:nvGraphicFramePr>
          <p:xfrm>
            <a:off x="1213906" y="2597427"/>
            <a:ext cx="481013" cy="8280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33" imgW="228600" imgH="393700" progId="Equation.DSMT4">
                    <p:embed/>
                  </p:oleObj>
                </mc:Choice>
                <mc:Fallback>
                  <p:oleObj name="" r:id="rId33" imgW="228600" imgH="393700" progId="Equation.DSMT4">
                    <p:embed/>
                    <p:pic>
                      <p:nvPicPr>
                        <p:cNvPr id="0" name="图片 3108"/>
                        <p:cNvPicPr/>
                        <p:nvPr/>
                      </p:nvPicPr>
                      <p:blipFill>
                        <a:blip r:embed="rId34"/>
                        <a:stretch>
                          <a:fillRect/>
                        </a:stretch>
                      </p:blipFill>
                      <p:spPr>
                        <a:xfrm>
                          <a:off x="1213906" y="2597427"/>
                          <a:ext cx="481013" cy="8280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组合 31"/>
          <p:cNvGrpSpPr/>
          <p:nvPr/>
        </p:nvGrpSpPr>
        <p:grpSpPr>
          <a:xfrm>
            <a:off x="828675" y="2957513"/>
            <a:ext cx="2520950" cy="825500"/>
            <a:chOff x="1430859" y="2597948"/>
            <a:chExt cx="2520752" cy="826412"/>
          </a:xfrm>
        </p:grpSpPr>
        <p:sp>
          <p:nvSpPr>
            <p:cNvPr id="33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088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；</a:t>
              </a:r>
              <a:endParaRPr kumimoji="0" lang="zh-CN" altLang="en-US" sz="2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511" name="对象 3"/>
            <p:cNvGraphicFramePr>
              <a:graphicFrameLocks noChangeAspect="1"/>
            </p:cNvGraphicFramePr>
            <p:nvPr/>
          </p:nvGraphicFramePr>
          <p:xfrm>
            <a:off x="2929020" y="2597948"/>
            <a:ext cx="293687" cy="826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35" imgW="139700" imgH="393700" progId="Equation.DSMT4">
                    <p:embed/>
                  </p:oleObj>
                </mc:Choice>
                <mc:Fallback>
                  <p:oleObj name="" r:id="rId35" imgW="139700" imgH="393700" progId="Equation.DSMT4">
                    <p:embed/>
                    <p:pic>
                      <p:nvPicPr>
                        <p:cNvPr id="0" name="图片 3111"/>
                        <p:cNvPicPr/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2929020" y="2597948"/>
                          <a:ext cx="293687" cy="8264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2" name="对象 13"/>
            <p:cNvGraphicFramePr>
              <a:graphicFrameLocks noChangeAspect="1"/>
            </p:cNvGraphicFramePr>
            <p:nvPr/>
          </p:nvGraphicFramePr>
          <p:xfrm>
            <a:off x="1430859" y="2849697"/>
            <a:ext cx="269875" cy="3734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37" imgW="127000" imgH="177165" progId="Equation.DSMT4">
                    <p:embed/>
                  </p:oleObj>
                </mc:Choice>
                <mc:Fallback>
                  <p:oleObj name="" r:id="rId37" imgW="127000" imgH="177165" progId="Equation.DSMT4">
                    <p:embed/>
                    <p:pic>
                      <p:nvPicPr>
                        <p:cNvPr id="0" name="图片 3110"/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1430859" y="2849697"/>
                          <a:ext cx="269875" cy="37347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组合 35"/>
          <p:cNvGrpSpPr/>
          <p:nvPr/>
        </p:nvGrpSpPr>
        <p:grpSpPr>
          <a:xfrm>
            <a:off x="828675" y="3870325"/>
            <a:ext cx="2724150" cy="827088"/>
            <a:chOff x="1226992" y="2597677"/>
            <a:chExt cx="2724619" cy="828000"/>
          </a:xfrm>
        </p:grpSpPr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1589956" y="2780067"/>
              <a:ext cx="2361655" cy="46088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defPPr>
                <a:defRPr lang="ko-KR"/>
              </a:defPPr>
              <a:lvl1pPr eaLnBrk="1" latinLnBrk="1" hangingPunct="1">
                <a:defRPr sz="3200" b="1">
                  <a:latin typeface="+mj-ea"/>
                  <a:ea typeface="+mj-ea"/>
                  <a:cs typeface="Times New Roman" panose="02020603050405020304" pitchFamily="2" charset="0"/>
                </a:defRPr>
              </a:lvl1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的倒数是</a:t>
              </a:r>
              <a:r>
                <a:rPr kumimoji="0" lang="zh-CN" altLang="en-US" sz="2400" b="1" i="0" u="none" strike="noStrike" kern="1200" cap="none" spc="0" normalizeH="0" baseline="0" noProof="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j-ea"/>
                  <a:cs typeface="Times New Roman" panose="02020603050405020304" pitchFamily="2" charset="0"/>
                </a:rPr>
                <a:t>      </a:t>
              </a:r>
              <a:r>
                <a:rPr lang="zh-CN" altLang="en-US" sz="2400" strike="noStrike" noProof="0" dirty="0"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  <a:sym typeface="+mn-ea"/>
                </a:rPr>
                <a:t>。</a:t>
              </a:r>
              <a:endParaRPr kumimoji="0" lang="zh-CN" altLang="en-US" sz="2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0515" name="对象 3"/>
            <p:cNvGraphicFramePr>
              <a:graphicFrameLocks noChangeAspect="1"/>
            </p:cNvGraphicFramePr>
            <p:nvPr/>
          </p:nvGraphicFramePr>
          <p:xfrm>
            <a:off x="2944668" y="2599266"/>
            <a:ext cx="454025" cy="826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39" imgW="215900" imgH="393065" progId="Equation.DSMT4">
                    <p:embed/>
                  </p:oleObj>
                </mc:Choice>
                <mc:Fallback>
                  <p:oleObj name="" r:id="rId39" imgW="215900" imgH="393065" progId="Equation.DSMT4">
                    <p:embed/>
                    <p:pic>
                      <p:nvPicPr>
                        <p:cNvPr id="0" name="图片 3113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944668" y="2599266"/>
                          <a:ext cx="454025" cy="8264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6" name="对象 13"/>
            <p:cNvGraphicFramePr>
              <a:graphicFrameLocks noChangeAspect="1"/>
            </p:cNvGraphicFramePr>
            <p:nvPr/>
          </p:nvGraphicFramePr>
          <p:xfrm>
            <a:off x="1226992" y="2597677"/>
            <a:ext cx="454025" cy="82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41" imgW="215900" imgH="393065" progId="Equation.DSMT4">
                    <p:embed/>
                  </p:oleObj>
                </mc:Choice>
                <mc:Fallback>
                  <p:oleObj name="" r:id="rId41" imgW="215900" imgH="393065" progId="Equation.DSMT4">
                    <p:embed/>
                    <p:pic>
                      <p:nvPicPr>
                        <p:cNvPr id="0" name="图片 3112"/>
                        <p:cNvPicPr/>
                        <p:nvPr/>
                      </p:nvPicPr>
                      <p:blipFill>
                        <a:blip r:embed="rId42"/>
                        <a:stretch>
                          <a:fillRect/>
                        </a:stretch>
                      </p:blipFill>
                      <p:spPr>
                        <a:xfrm>
                          <a:off x="1226992" y="2597677"/>
                          <a:ext cx="454025" cy="8280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505" name="组合 3"/>
          <p:cNvGrpSpPr/>
          <p:nvPr/>
        </p:nvGrpSpPr>
        <p:grpSpPr>
          <a:xfrm>
            <a:off x="668338" y="684848"/>
            <a:ext cx="7396162" cy="1125537"/>
            <a:chOff x="1187624" y="339502"/>
            <a:chExt cx="7395815" cy="1125250"/>
          </a:xfrm>
        </p:grpSpPr>
        <p:sp>
          <p:nvSpPr>
            <p:cNvPr id="2" name="矩形 1"/>
            <p:cNvSpPr>
              <a:spLocks noChangeArrowheads="1"/>
            </p:cNvSpPr>
            <p:nvPr/>
          </p:nvSpPr>
          <p:spPr bwMode="auto">
            <a:xfrm>
              <a:off x="1187624" y="339502"/>
              <a:ext cx="7395815" cy="11252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p>
              <a:pPr marL="0" marR="0" lvl="0" indent="0" algn="l" defTabSz="914400" rtl="0" eaLnBrk="1" fontAlgn="base" latinLnBrk="1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4.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先计算出每组算式的结果，再在     里填上“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&gt;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”“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&lt;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”或“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=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”。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6588277" y="484050"/>
              <a:ext cx="360362" cy="358987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aphicFrame>
        <p:nvGraphicFramePr>
          <p:cNvPr id="21508" name="对象 7"/>
          <p:cNvGraphicFramePr>
            <a:graphicFrameLocks noChangeAspect="1"/>
          </p:cNvGraphicFramePr>
          <p:nvPr/>
        </p:nvGraphicFramePr>
        <p:xfrm>
          <a:off x="1187450" y="1894523"/>
          <a:ext cx="17573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" imgW="825500" imgH="203200" progId="Equation.DSMT4">
                  <p:embed/>
                </p:oleObj>
              </mc:Choice>
              <mc:Fallback>
                <p:oleObj name="" r:id="rId1" imgW="825500" imgH="203200" progId="Equation.DSMT4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1894523"/>
                        <a:ext cx="1757363" cy="433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对象 8"/>
          <p:cNvGraphicFramePr>
            <a:graphicFrameLocks noChangeAspect="1"/>
          </p:cNvGraphicFramePr>
          <p:nvPr/>
        </p:nvGraphicFramePr>
        <p:xfrm>
          <a:off x="1187450" y="2475548"/>
          <a:ext cx="16859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3" imgW="837565" imgH="393700" progId="Equation.DSMT4">
                  <p:embed/>
                </p:oleObj>
              </mc:Choice>
              <mc:Fallback>
                <p:oleObj name="" r:id="rId3" imgW="837565" imgH="393700" progId="Equation.DSMT4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450" y="2475548"/>
                        <a:ext cx="1685925" cy="792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对象 11"/>
          <p:cNvGraphicFramePr>
            <a:graphicFrameLocks noChangeAspect="1"/>
          </p:cNvGraphicFramePr>
          <p:nvPr/>
        </p:nvGraphicFramePr>
        <p:xfrm>
          <a:off x="942975" y="3586798"/>
          <a:ext cx="7223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5" imgW="316865" imgH="177800" progId="Equation.DSMT4">
                  <p:embed/>
                </p:oleObj>
              </mc:Choice>
              <mc:Fallback>
                <p:oleObj name="" r:id="rId5" imgW="316865" imgH="177800" progId="Equation.DSMT4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42975" y="3586798"/>
                        <a:ext cx="722313" cy="403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对象 12"/>
          <p:cNvGraphicFramePr>
            <a:graphicFrameLocks noChangeAspect="1"/>
          </p:cNvGraphicFramePr>
          <p:nvPr/>
        </p:nvGraphicFramePr>
        <p:xfrm>
          <a:off x="2208213" y="3385185"/>
          <a:ext cx="7366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7" imgW="330200" imgH="393700" progId="Equation.DSMT4">
                  <p:embed/>
                </p:oleObj>
              </mc:Choice>
              <mc:Fallback>
                <p:oleObj name="" r:id="rId7" imgW="330200" imgH="393700" progId="Equation.DSMT4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08213" y="3385185"/>
                        <a:ext cx="736600" cy="877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椭圆 13"/>
          <p:cNvSpPr/>
          <p:nvPr/>
        </p:nvSpPr>
        <p:spPr>
          <a:xfrm>
            <a:off x="1747838" y="3604260"/>
            <a:ext cx="360363" cy="36036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1513" name="对象 14"/>
          <p:cNvGraphicFramePr>
            <a:graphicFrameLocks noChangeAspect="1"/>
          </p:cNvGraphicFramePr>
          <p:nvPr/>
        </p:nvGraphicFramePr>
        <p:xfrm>
          <a:off x="3983038" y="1894523"/>
          <a:ext cx="17843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9" imgW="837565" imgH="203200" progId="Equation.DSMT4">
                  <p:embed/>
                </p:oleObj>
              </mc:Choice>
              <mc:Fallback>
                <p:oleObj name="" r:id="rId9" imgW="837565" imgH="203200" progId="Equation.DSMT4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83038" y="1894523"/>
                        <a:ext cx="1784350" cy="433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对象 15"/>
          <p:cNvGraphicFramePr>
            <a:graphicFrameLocks noChangeAspect="1"/>
          </p:cNvGraphicFramePr>
          <p:nvPr/>
        </p:nvGraphicFramePr>
        <p:xfrm>
          <a:off x="3983038" y="2475548"/>
          <a:ext cx="17113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1" imgW="850265" imgH="393700" progId="Equation.DSMT4">
                  <p:embed/>
                </p:oleObj>
              </mc:Choice>
              <mc:Fallback>
                <p:oleObj name="" r:id="rId11" imgW="850265" imgH="393700" progId="Equation.DSMT4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83038" y="2475548"/>
                        <a:ext cx="1711325" cy="792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对象 16"/>
          <p:cNvGraphicFramePr>
            <a:graphicFrameLocks noChangeAspect="1"/>
          </p:cNvGraphicFramePr>
          <p:nvPr/>
        </p:nvGraphicFramePr>
        <p:xfrm>
          <a:off x="3668713" y="3586798"/>
          <a:ext cx="8048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3" imgW="330200" imgH="177800" progId="Equation.DSMT4">
                  <p:embed/>
                </p:oleObj>
              </mc:Choice>
              <mc:Fallback>
                <p:oleObj name="" r:id="rId13" imgW="330200" imgH="177800" progId="Equation.DSMT4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68713" y="3586798"/>
                        <a:ext cx="804862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对象 17"/>
          <p:cNvGraphicFramePr>
            <a:graphicFrameLocks noChangeAspect="1"/>
          </p:cNvGraphicFramePr>
          <p:nvPr/>
        </p:nvGraphicFramePr>
        <p:xfrm>
          <a:off x="5003800" y="3358198"/>
          <a:ext cx="763588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15" imgW="342900" imgH="393700" progId="Equation.DSMT4">
                  <p:embed/>
                </p:oleObj>
              </mc:Choice>
              <mc:Fallback>
                <p:oleObj name="" r:id="rId15" imgW="342900" imgH="393700" progId="Equation.DSMT4">
                  <p:embed/>
                  <p:pic>
                    <p:nvPicPr>
                      <p:cNvPr id="0" name="图片 312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03800" y="3358198"/>
                        <a:ext cx="763588" cy="8747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椭圆 18"/>
          <p:cNvSpPr/>
          <p:nvPr/>
        </p:nvSpPr>
        <p:spPr>
          <a:xfrm>
            <a:off x="4556125" y="3604260"/>
            <a:ext cx="360363" cy="36036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1518" name="对象 19"/>
          <p:cNvGraphicFramePr>
            <a:graphicFrameLocks noChangeAspect="1"/>
          </p:cNvGraphicFramePr>
          <p:nvPr/>
        </p:nvGraphicFramePr>
        <p:xfrm>
          <a:off x="6877050" y="1894523"/>
          <a:ext cx="17843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17" imgW="837565" imgH="203200" progId="Equation.DSMT4">
                  <p:embed/>
                </p:oleObj>
              </mc:Choice>
              <mc:Fallback>
                <p:oleObj name="" r:id="rId17" imgW="837565" imgH="203200" progId="Equation.DSMT4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77050" y="1894523"/>
                        <a:ext cx="1784350" cy="433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对象 20"/>
          <p:cNvGraphicFramePr>
            <a:graphicFrameLocks noChangeAspect="1"/>
          </p:cNvGraphicFramePr>
          <p:nvPr/>
        </p:nvGraphicFramePr>
        <p:xfrm>
          <a:off x="6877050" y="2475548"/>
          <a:ext cx="17113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19" imgW="850265" imgH="393700" progId="Equation.DSMT4">
                  <p:embed/>
                </p:oleObj>
              </mc:Choice>
              <mc:Fallback>
                <p:oleObj name="" r:id="rId19" imgW="850265" imgH="393700" progId="Equation.DSMT4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877050" y="2475548"/>
                        <a:ext cx="1711325" cy="792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对象 21"/>
          <p:cNvGraphicFramePr>
            <a:graphicFrameLocks noChangeAspect="1"/>
          </p:cNvGraphicFramePr>
          <p:nvPr/>
        </p:nvGraphicFramePr>
        <p:xfrm>
          <a:off x="6562725" y="3586798"/>
          <a:ext cx="79057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21" imgW="330200" imgH="177800" progId="Equation.DSMT4">
                  <p:embed/>
                </p:oleObj>
              </mc:Choice>
              <mc:Fallback>
                <p:oleObj name="" r:id="rId21" imgW="330200" imgH="177800" progId="Equation.DSMT4">
                  <p:embed/>
                  <p:pic>
                    <p:nvPicPr>
                      <p:cNvPr id="0" name="图片 312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562725" y="3586798"/>
                        <a:ext cx="790575" cy="423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1" name="对象 22"/>
          <p:cNvGraphicFramePr>
            <a:graphicFrameLocks noChangeAspect="1"/>
          </p:cNvGraphicFramePr>
          <p:nvPr/>
        </p:nvGraphicFramePr>
        <p:xfrm>
          <a:off x="7891463" y="3356610"/>
          <a:ext cx="76358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23" imgW="342900" imgH="393700" progId="Equation.DSMT4">
                  <p:embed/>
                </p:oleObj>
              </mc:Choice>
              <mc:Fallback>
                <p:oleObj name="" r:id="rId23" imgW="342900" imgH="393700" progId="Equation.DSMT4">
                  <p:embed/>
                  <p:pic>
                    <p:nvPicPr>
                      <p:cNvPr id="0" name="图片 3125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891463" y="3356610"/>
                        <a:ext cx="763587" cy="876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椭圆 23"/>
          <p:cNvSpPr/>
          <p:nvPr/>
        </p:nvSpPr>
        <p:spPr>
          <a:xfrm>
            <a:off x="7451725" y="3604260"/>
            <a:ext cx="360363" cy="36036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5" name="对象 24"/>
          <p:cNvGraphicFramePr>
            <a:graphicFrameLocks noChangeAspect="1"/>
          </p:cNvGraphicFramePr>
          <p:nvPr/>
        </p:nvGraphicFramePr>
        <p:xfrm>
          <a:off x="2382838" y="1653223"/>
          <a:ext cx="315912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25" imgW="139700" imgH="393700" progId="Equation.DSMT4">
                  <p:embed/>
                </p:oleObj>
              </mc:Choice>
              <mc:Fallback>
                <p:oleObj name="" r:id="rId25" imgW="139700" imgH="393700" progId="Equation.DSMT4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382838" y="1653223"/>
                        <a:ext cx="315912" cy="887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/>
          <p:cNvGraphicFramePr>
            <a:graphicFrameLocks noChangeAspect="1"/>
          </p:cNvGraphicFramePr>
          <p:nvPr/>
        </p:nvGraphicFramePr>
        <p:xfrm>
          <a:off x="2259013" y="2421573"/>
          <a:ext cx="341312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27" imgW="139700" imgH="393700" progId="Equation.DSMT4">
                  <p:embed/>
                </p:oleObj>
              </mc:Choice>
              <mc:Fallback>
                <p:oleObj name="" r:id="rId27" imgW="139700" imgH="393700" progId="Equation.DSMT4">
                  <p:embed/>
                  <p:pic>
                    <p:nvPicPr>
                      <p:cNvPr id="0" name="图片 312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259013" y="2421573"/>
                        <a:ext cx="341312" cy="963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矩形 26"/>
          <p:cNvSpPr/>
          <p:nvPr/>
        </p:nvSpPr>
        <p:spPr>
          <a:xfrm>
            <a:off x="1665288" y="3523298"/>
            <a:ext cx="54451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＝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5205413" y="1884998"/>
          <a:ext cx="2921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29" imgW="127000" imgH="177165" progId="Equation.DSMT4">
                  <p:embed/>
                </p:oleObj>
              </mc:Choice>
              <mc:Fallback>
                <p:oleObj name="" r:id="rId29" imgW="127000" imgH="177165" progId="Equation.DSMT4">
                  <p:embed/>
                  <p:pic>
                    <p:nvPicPr>
                      <p:cNvPr id="0" name="图片 3128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205413" y="1884998"/>
                        <a:ext cx="292100" cy="409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5135563" y="2645410"/>
          <a:ext cx="3032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31" imgW="127000" imgH="177165" progId="Equation.DSMT4">
                  <p:embed/>
                </p:oleObj>
              </mc:Choice>
              <mc:Fallback>
                <p:oleObj name="" r:id="rId31" imgW="127000" imgH="177165" progId="Equation.DSMT4">
                  <p:embed/>
                  <p:pic>
                    <p:nvPicPr>
                      <p:cNvPr id="0" name="图片 312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135563" y="2645410"/>
                        <a:ext cx="303212" cy="428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矩形 29"/>
          <p:cNvSpPr/>
          <p:nvPr/>
        </p:nvSpPr>
        <p:spPr>
          <a:xfrm>
            <a:off x="4457700" y="3523298"/>
            <a:ext cx="539750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＝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8107363" y="1610360"/>
          <a:ext cx="296862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33" imgW="139700" imgH="393700" progId="Equation.DSMT4">
                  <p:embed/>
                </p:oleObj>
              </mc:Choice>
              <mc:Fallback>
                <p:oleObj name="" r:id="rId33" imgW="139700" imgH="393700" progId="Equation.DSMT4">
                  <p:embed/>
                  <p:pic>
                    <p:nvPicPr>
                      <p:cNvPr id="0" name="图片 3130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107363" y="1610360"/>
                        <a:ext cx="296862" cy="839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31"/>
          <p:cNvGraphicFramePr>
            <a:graphicFrameLocks noChangeAspect="1"/>
          </p:cNvGraphicFramePr>
          <p:nvPr/>
        </p:nvGraphicFramePr>
        <p:xfrm>
          <a:off x="8064500" y="2450148"/>
          <a:ext cx="325438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35" imgW="139700" imgH="393700" progId="Equation.DSMT4">
                  <p:embed/>
                </p:oleObj>
              </mc:Choice>
              <mc:Fallback>
                <p:oleObj name="" r:id="rId35" imgW="139700" imgH="393700" progId="Equation.DSMT4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8064500" y="2450148"/>
                        <a:ext cx="325438" cy="9223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矩形 32"/>
          <p:cNvSpPr/>
          <p:nvPr/>
        </p:nvSpPr>
        <p:spPr>
          <a:xfrm>
            <a:off x="7353300" y="3523298"/>
            <a:ext cx="54451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＝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Rectangle 10"/>
          <p:cNvSpPr/>
          <p:nvPr/>
        </p:nvSpPr>
        <p:spPr>
          <a:xfrm>
            <a:off x="536575" y="642938"/>
            <a:ext cx="4527550" cy="521970"/>
          </a:xfrm>
          <a:prstGeom prst="rect">
            <a:avLst/>
          </a:prstGeom>
          <a:noFill/>
          <a:ln w="12700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5.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小兵和小丽谁说得对？</a:t>
            </a:r>
            <a:r>
              <a:rPr lang="zh-CN" altLang="en-US" sz="2800" b="1" dirty="0">
                <a:latin typeface="Times New Roman" panose="02020603050405020304" pitchFamily="2" charset="0"/>
                <a:ea typeface="宋体" panose="02010600030101010101" pitchFamily="2" charset="-122"/>
                <a:sym typeface="Times New Roman" panose="02020603050405020304" pitchFamily="2" charset="0"/>
              </a:rPr>
              <a:t> </a:t>
            </a:r>
            <a:endParaRPr lang="zh-CN" altLang="en-US" sz="2800" b="1" dirty="0">
              <a:solidFill>
                <a:srgbClr val="008000"/>
              </a:solidFill>
              <a:latin typeface="Times New Roman" panose="02020603050405020304" pitchFamily="2" charset="0"/>
              <a:ea typeface="宋体" panose="02010600030101010101" pitchFamily="2" charset="-122"/>
              <a:sym typeface="Times New Roman" panose="02020603050405020304" pitchFamily="2" charset="0"/>
            </a:endParaRPr>
          </a:p>
        </p:txBody>
      </p:sp>
      <p:sp>
        <p:nvSpPr>
          <p:cNvPr id="5" name="圆角矩形标注 4"/>
          <p:cNvSpPr/>
          <p:nvPr/>
        </p:nvSpPr>
        <p:spPr>
          <a:xfrm>
            <a:off x="273685" y="1790700"/>
            <a:ext cx="3629025" cy="1079500"/>
          </a:xfrm>
          <a:prstGeom prst="wedgeRoundRectCallout">
            <a:avLst>
              <a:gd name="adj1" fmla="val 55824"/>
              <a:gd name="adj2" fmla="val 23368"/>
              <a:gd name="adj3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fontAlgn="base">
              <a:lnSpc>
                <a:spcPct val="110000"/>
              </a:lnSpc>
            </a:pPr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因为  ×</a:t>
            </a:r>
            <a:r>
              <a:rPr lang="en-US" altLang="zh-CN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0.75=1</a:t>
            </a:r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，所以  的倒数是</a:t>
            </a:r>
            <a:r>
              <a:rPr lang="en-US" altLang="zh-CN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0.75</a:t>
            </a:r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800" b="1" strike="noStrike" noProof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7" name="组合 16"/>
          <p:cNvGrpSpPr/>
          <p:nvPr/>
        </p:nvGrpSpPr>
        <p:grpSpPr>
          <a:xfrm rot="0">
            <a:off x="1076960" y="1702435"/>
            <a:ext cx="523875" cy="771525"/>
            <a:chOff x="1650" y="2023"/>
            <a:chExt cx="1016" cy="1215"/>
          </a:xfrm>
          <a:solidFill>
            <a:schemeClr val="bg1"/>
          </a:solidFill>
        </p:grpSpPr>
        <p:sp>
          <p:nvSpPr>
            <p:cNvPr id="12" name="文本框 17"/>
            <p:cNvSpPr txBox="1"/>
            <p:nvPr/>
          </p:nvSpPr>
          <p:spPr>
            <a:xfrm>
              <a:off x="1650" y="2023"/>
              <a:ext cx="981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fontAlgn="base"/>
              <a:r>
                <a:rPr lang="en-US" altLang="zh-CN" sz="24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4</a:t>
              </a:r>
              <a:endParaRPr lang="en-US" altLang="zh-CN" sz="2400" b="1" strike="noStrike" noProof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14" name="文本框 18"/>
            <p:cNvSpPr txBox="1"/>
            <p:nvPr/>
          </p:nvSpPr>
          <p:spPr>
            <a:xfrm>
              <a:off x="1679" y="2513"/>
              <a:ext cx="987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fontAlgn="base"/>
              <a:r>
                <a:rPr lang="en-US" altLang="zh-CN" sz="24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3</a:t>
              </a:r>
              <a:endParaRPr lang="en-US" altLang="zh-CN" sz="2400" b="1" strike="noStrike" noProof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15" name="直接连接符 14"/>
            <p:cNvSpPr/>
            <p:nvPr/>
          </p:nvSpPr>
          <p:spPr>
            <a:xfrm>
              <a:off x="1731" y="2631"/>
              <a:ext cx="511" cy="0"/>
            </a:xfrm>
            <a:prstGeom prst="line">
              <a:avLst/>
            </a:prstGeom>
            <a:grpFill/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grpSp>
        <p:nvGrpSpPr>
          <p:cNvPr id="16" name="组合 16"/>
          <p:cNvGrpSpPr/>
          <p:nvPr/>
        </p:nvGrpSpPr>
        <p:grpSpPr>
          <a:xfrm rot="0">
            <a:off x="785495" y="2198999"/>
            <a:ext cx="523875" cy="771525"/>
            <a:chOff x="1650" y="2023"/>
            <a:chExt cx="1016" cy="1215"/>
          </a:xfrm>
          <a:solidFill>
            <a:schemeClr val="bg1"/>
          </a:solidFill>
        </p:grpSpPr>
        <p:sp>
          <p:nvSpPr>
            <p:cNvPr id="17" name="文本框 17"/>
            <p:cNvSpPr txBox="1"/>
            <p:nvPr/>
          </p:nvSpPr>
          <p:spPr>
            <a:xfrm>
              <a:off x="1650" y="2023"/>
              <a:ext cx="981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fontAlgn="base"/>
              <a:r>
                <a:rPr lang="en-US" altLang="zh-CN" sz="24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4</a:t>
              </a:r>
              <a:endParaRPr lang="en-US" altLang="zh-CN" sz="2400" b="1" strike="noStrike" noProof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18" name="文本框 18"/>
            <p:cNvSpPr txBox="1"/>
            <p:nvPr/>
          </p:nvSpPr>
          <p:spPr>
            <a:xfrm>
              <a:off x="1679" y="2513"/>
              <a:ext cx="987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fontAlgn="base"/>
              <a:r>
                <a:rPr lang="en-US" altLang="zh-CN" sz="2400" b="1" strike="noStrike" noProof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3</a:t>
              </a:r>
              <a:endParaRPr lang="en-US" altLang="zh-CN" sz="2400" b="1" strike="noStrike" noProof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19" name="直接连接符 18"/>
            <p:cNvSpPr/>
            <p:nvPr/>
          </p:nvSpPr>
          <p:spPr>
            <a:xfrm>
              <a:off x="1731" y="2631"/>
              <a:ext cx="511" cy="0"/>
            </a:xfrm>
            <a:prstGeom prst="line">
              <a:avLst/>
            </a:prstGeom>
            <a:grpFill/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0" name="圆角矩形标注 19"/>
          <p:cNvSpPr/>
          <p:nvPr/>
        </p:nvSpPr>
        <p:spPr>
          <a:xfrm>
            <a:off x="6487160" y="1568450"/>
            <a:ext cx="2244725" cy="1279525"/>
          </a:xfrm>
          <a:prstGeom prst="wedgeRoundRectCallout">
            <a:avLst>
              <a:gd name="adj1" fmla="val -56883"/>
              <a:gd name="adj2" fmla="val -9088"/>
              <a:gd name="adj3" fmla="val 16667"/>
            </a:avLst>
          </a:prstGeom>
          <a:solidFill>
            <a:schemeClr val="bg1"/>
          </a:solidFill>
          <a:ln w="19050"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fontAlgn="base">
              <a:lnSpc>
                <a:spcPct val="90000"/>
              </a:lnSpc>
            </a:pPr>
            <a:r>
              <a:rPr lang="zh-CN" altLang="en-US" sz="28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分数的倒数不可能是一个小数。</a:t>
            </a:r>
            <a:endParaRPr lang="zh-CN" altLang="en-US" sz="2800" b="1" strike="noStrike" noProof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33800" name="组合 4"/>
          <p:cNvGrpSpPr/>
          <p:nvPr/>
        </p:nvGrpSpPr>
        <p:grpSpPr>
          <a:xfrm>
            <a:off x="4067810" y="1524321"/>
            <a:ext cx="2294288" cy="2299014"/>
            <a:chOff x="6179" y="1835"/>
            <a:chExt cx="3615" cy="3621"/>
          </a:xfrm>
        </p:grpSpPr>
        <p:pic>
          <p:nvPicPr>
            <p:cNvPr id="33801" name="图片 11" descr="女02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8448" y="1835"/>
              <a:ext cx="1343" cy="281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3802" name="图片 6" descr="男03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179" y="1978"/>
              <a:ext cx="1272" cy="266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3803" name="文本框 18"/>
            <p:cNvSpPr txBox="1"/>
            <p:nvPr/>
          </p:nvSpPr>
          <p:spPr>
            <a:xfrm>
              <a:off x="6226" y="4731"/>
              <a:ext cx="1249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400" dirty="0"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rPr>
                <a:t>小兵</a:t>
              </a:r>
              <a:endParaRPr lang="zh-CN" altLang="en-US" sz="2400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endParaRPr>
            </a:p>
          </p:txBody>
        </p:sp>
        <p:sp>
          <p:nvSpPr>
            <p:cNvPr id="33804" name="文本框 1"/>
            <p:cNvSpPr txBox="1"/>
            <p:nvPr/>
          </p:nvSpPr>
          <p:spPr>
            <a:xfrm>
              <a:off x="8545" y="4731"/>
              <a:ext cx="1249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400" dirty="0">
                  <a:latin typeface="楷体" panose="02010609060101010101" charset="-122"/>
                  <a:ea typeface="楷体" panose="02010609060101010101" charset="-122"/>
                  <a:sym typeface="宋体" panose="02010600030101010101" pitchFamily="2" charset="-122"/>
                </a:rPr>
                <a:t>小丽</a:t>
              </a:r>
              <a:endParaRPr lang="zh-CN" altLang="en-US" sz="2400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1" name="文本框 23624"/>
          <p:cNvSpPr txBox="1"/>
          <p:nvPr/>
        </p:nvSpPr>
        <p:spPr>
          <a:xfrm>
            <a:off x="899160" y="3723005"/>
            <a:ext cx="82448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答：小兵说得对，乘积是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的两个数就互为倒数。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WPS 演示</Application>
  <PresentationFormat>在屏幕上显示</PresentationFormat>
  <Paragraphs>85</Paragraphs>
  <Slides>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57</vt:i4>
      </vt:variant>
      <vt:variant>
        <vt:lpstr>幻灯片标题</vt:lpstr>
      </vt:variant>
      <vt:variant>
        <vt:i4>6</vt:i4>
      </vt:variant>
    </vt:vector>
  </HeadingPairs>
  <TitlesOfParts>
    <vt:vector size="77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Times New Roman</vt:lpstr>
      <vt:lpstr>楷体</vt:lpstr>
      <vt:lpstr>Arial Narrow</vt:lpstr>
      <vt:lpstr>Bell MT</vt:lpstr>
      <vt:lpstr>Arial Unicode MS</vt:lpstr>
      <vt:lpstr>1_默认设计模板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2022-09-01T15:12:00Z</dcterms:created>
  <dcterms:modified xsi:type="dcterms:W3CDTF">2022-09-01T15:12:00Z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018958B902F34638B9E389690C26EFC4</vt:lpwstr>
  </property>
</Properties>
</file>