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451" r:id="rId3"/>
    <p:sldId id="602" r:id="rId4"/>
    <p:sldId id="591" r:id="rId5"/>
    <p:sldId id="603" r:id="rId6"/>
    <p:sldId id="585" r:id="rId7"/>
    <p:sldId id="604" r:id="rId8"/>
    <p:sldId id="586" r:id="rId9"/>
    <p:sldId id="587" r:id="rId11"/>
    <p:sldId id="588" r:id="rId12"/>
    <p:sldId id="590" r:id="rId13"/>
    <p:sldId id="592" r:id="rId14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