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bmp" ContentType="image/bmp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3"/>
  </p:sldMasterIdLst>
  <p:notesMasterIdLst>
    <p:notesMasterId r:id="rId20"/>
  </p:notesMasterIdLst>
  <p:sldIdLst>
    <p:sldId id="613" r:id="rId4"/>
    <p:sldId id="588" r:id="rId5"/>
    <p:sldId id="655" r:id="rId6"/>
    <p:sldId id="606" r:id="rId7"/>
    <p:sldId id="629" r:id="rId8"/>
    <p:sldId id="630" r:id="rId9"/>
    <p:sldId id="631" r:id="rId10"/>
    <p:sldId id="632" r:id="rId11"/>
    <p:sldId id="580" r:id="rId12"/>
    <p:sldId id="597" r:id="rId13"/>
    <p:sldId id="625" r:id="rId14"/>
    <p:sldId id="626" r:id="rId15"/>
    <p:sldId id="628" r:id="rId16"/>
    <p:sldId id="627" r:id="rId17"/>
    <p:sldId id="649" r:id="rId18"/>
    <p:sldId id="643" r:id="rId19"/>
  </p:sldIdLst>
  <p:sldSz cx="9144000" cy="5143500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tags" Target="tags/tag26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8.xml"/></Relationships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image" Target="../media/image14.png"/><Relationship Id="rId13" Type="http://schemas.openxmlformats.org/officeDocument/2006/relationships/slideLayout" Target="../slideLayouts/slideLayout14.xml"/><Relationship Id="rId12" Type="http://schemas.openxmlformats.org/officeDocument/2006/relationships/tags" Target="../tags/tag23.xml"/><Relationship Id="rId11" Type="http://schemas.openxmlformats.org/officeDocument/2006/relationships/tags" Target="../tags/tag22.xml"/><Relationship Id="rId10" Type="http://schemas.openxmlformats.org/officeDocument/2006/relationships/tags" Target="../tags/tag21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7.xml"/><Relationship Id="rId4" Type="http://schemas.openxmlformats.org/officeDocument/2006/relationships/image" Target="../media/image15.png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8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6.png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.xml"/><Relationship Id="rId3" Type="http://schemas.openxmlformats.org/officeDocument/2006/relationships/image" Target="../media/image5.png"/><Relationship Id="rId2" Type="http://schemas.openxmlformats.org/officeDocument/2006/relationships/image" Target="../media/image9.bmp"/><Relationship Id="rId1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10.png"/><Relationship Id="rId1" Type="http://schemas.openxmlformats.org/officeDocument/2006/relationships/image" Target="../media/image2.png"/></Relationships>
</file>

<file path=ppt/tags/tag26.xml><?xml version="1.0" encoding="utf-8"?>
<p:tagLst xmlns:p="http://schemas.openxmlformats.org/presentationml/2006/main">
  <p:tag name="KSO_WPP_MARK_KEY" val="3d37b7c4-20d9-4735-ad0e-224ea14e87f1"/>
  <p:tag name="COMMONDATA" val="eyJoZGlkIjoiMGIwODFkOTgzNTQzYjU1NzhjOTQ2MTRiZjFlNDExYTMifQ=="/>
</p:tagLst>
</file>