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81" r:id="rId3"/>
    <p:sldId id="433" r:id="rId4"/>
    <p:sldId id="501" r:id="rId5"/>
    <p:sldId id="502" r:id="rId7"/>
    <p:sldId id="498" r:id="rId8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2"/>
    <a:srgbClr val="FDF4E5"/>
    <a:srgbClr val="0000FF"/>
    <a:srgbClr val="D4E15B"/>
    <a:srgbClr val="FFFFFF"/>
    <a:srgbClr val="1FB3A9"/>
    <a:srgbClr val="2E6B5E"/>
    <a:srgbClr val="378070"/>
    <a:srgbClr val="F9EDD3"/>
    <a:srgbClr val="AD65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470"/>
        <p:guide pos="2988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文本框 39"/>
          <p:cNvSpPr txBox="1"/>
          <p:nvPr/>
        </p:nvSpPr>
        <p:spPr>
          <a:xfrm>
            <a:off x="4763" y="2248535"/>
            <a:ext cx="91408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练习二十    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8195" name="组合 48"/>
          <p:cNvGrpSpPr/>
          <p:nvPr/>
        </p:nvGrpSpPr>
        <p:grpSpPr>
          <a:xfrm>
            <a:off x="2240598" y="1042988"/>
            <a:ext cx="5634037" cy="768350"/>
            <a:chOff x="4003" y="1286"/>
            <a:chExt cx="8875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zh-CN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百分数（一）</a:t>
              </a:r>
              <a:endParaRPr lang="zh-CN" altLang="zh-CN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4003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253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7350" y="1069975"/>
            <a:ext cx="5695950" cy="35131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534" name="矩形 3"/>
          <p:cNvSpPr/>
          <p:nvPr/>
        </p:nvSpPr>
        <p:spPr>
          <a:xfrm>
            <a:off x="728663" y="331788"/>
            <a:ext cx="581215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记录一周的天气情况，完成下表。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555230" y="4297680"/>
            <a:ext cx="12973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答案略</a:t>
            </a:r>
            <a:endParaRPr 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247015" y="467360"/>
            <a:ext cx="8650605" cy="15125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1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小明的储蓄罐里有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125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枚硬币，其中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元硬币的数量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1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占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44%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角的占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20%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角的占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36%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。这些硬币一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1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共是多少钱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?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78305" y="2000885"/>
            <a:ext cx="424561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元：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125×44%=55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枚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678305" y="2562860"/>
            <a:ext cx="415226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角：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125×20%=25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枚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zh-CN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678305" y="3115310"/>
            <a:ext cx="40468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角：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125×36%=45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枚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zh-CN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995670" y="2543810"/>
            <a:ext cx="19405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角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=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0.5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元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995670" y="3096260"/>
            <a:ext cx="19405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角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=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0.1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元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878330" y="3703955"/>
            <a:ext cx="56597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1×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55+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0.5×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25+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0.1×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45=72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元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zh-CN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964055" y="4326255"/>
            <a:ext cx="50876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这些硬币一共是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72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1"/>
          <p:cNvSpPr/>
          <p:nvPr/>
        </p:nvSpPr>
        <p:spPr>
          <a:xfrm>
            <a:off x="228600" y="666750"/>
            <a:ext cx="874649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3. 2015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年我国国内游客共计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39.9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亿人次，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2019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年达到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了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60.1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亿人次。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2019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年我国国内游客人次比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2015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增加了百分之多少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?</a:t>
            </a:r>
            <a:endParaRPr lang="zh-CN" altLang="en-US" sz="1600" dirty="0">
              <a:solidFill>
                <a:srgbClr val="5BCBFF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76400" y="2571115"/>
            <a:ext cx="62591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(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60.1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39.9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)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÷39.9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0.506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50.6%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81000" y="3486150"/>
            <a:ext cx="836549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答：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2019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年我国国内游客人次比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2015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年增加了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50.6%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矩形 1"/>
          <p:cNvSpPr>
            <a:spLocks noChangeArrowheads="1"/>
          </p:cNvSpPr>
          <p:nvPr/>
        </p:nvSpPr>
        <p:spPr bwMode="auto">
          <a:xfrm>
            <a:off x="468313" y="773113"/>
            <a:ext cx="8351837" cy="1770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2021年年末全国私人汽车保有量约为2.62亿辆，比</a:t>
            </a:r>
            <a:endParaRPr lang="zh-CN" altLang="en-US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2020年年末增长7.3%。2020年年末全国私人汽车</a:t>
            </a:r>
            <a:endParaRPr lang="zh-CN" altLang="en-US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保有量大约为多少亿辆？ (得数保留两位小数。)</a:t>
            </a:r>
            <a:endParaRPr lang="en-US" altLang="zh-CN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692275" y="2578100"/>
            <a:ext cx="2663701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9pPr>
          </a:lstStyle>
          <a:p>
            <a:pPr eaLnBrk="1" latinLnBrk="1" hangingPunct="1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2.62÷(1+7.3%)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4283968" y="2578100"/>
            <a:ext cx="2232025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9pPr>
          </a:lstStyle>
          <a:p>
            <a:pPr eaLnBrk="1" latinLnBrk="1" hangingPunct="1">
              <a:lnSpc>
                <a:spcPct val="13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≈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2.44(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亿辆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)</a:t>
            </a:r>
            <a:endParaRPr lang="zh-CN" altLang="zh-CN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649605" y="3364230"/>
            <a:ext cx="834898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9pPr>
          </a:lstStyle>
          <a:p>
            <a:pPr eaLnBrk="1" latin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答：2020年年末全国私人汽车保有量大约为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2.44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亿辆。</a:t>
            </a:r>
            <a:endParaRPr lang="zh-CN" altLang="zh-CN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13" grpId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624</Words>
  <Application>WPS 演示</Application>
  <PresentationFormat>在屏幕上显示</PresentationFormat>
  <Paragraphs>68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8" baseType="lpstr">
      <vt:lpstr>Arial</vt:lpstr>
      <vt:lpstr>宋体</vt:lpstr>
      <vt:lpstr>Wingdings</vt:lpstr>
      <vt:lpstr>黑体</vt:lpstr>
      <vt:lpstr>微软雅黑</vt:lpstr>
      <vt:lpstr>Times New Roman</vt:lpstr>
      <vt:lpstr>等线</vt:lpstr>
      <vt:lpstr>Malgun Gothic</vt:lpstr>
      <vt:lpstr>Arial Narrow</vt:lpstr>
      <vt:lpstr>Bell MT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2022-09-02T03:14:48Z</dcterms:created>
  <dcterms:modified xsi:type="dcterms:W3CDTF">2022-09-02T03:14:48Z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96A7A8B2EF3044C0ADD1D7DCEAB936CD</vt:lpwstr>
  </property>
</Properties>
</file>