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5"/>
  </p:notesMasterIdLst>
  <p:handoutMasterIdLst>
    <p:handoutMasterId r:id="rId12"/>
  </p:handoutMasterIdLst>
  <p:sldIdLst>
    <p:sldId id="381" r:id="rId3"/>
    <p:sldId id="448" r:id="rId4"/>
    <p:sldId id="424" r:id="rId6"/>
    <p:sldId id="431" r:id="rId7"/>
    <p:sldId id="432" r:id="rId8"/>
    <p:sldId id="426" r:id="rId9"/>
    <p:sldId id="428" r:id="rId10"/>
    <p:sldId id="446" r:id="rId11"/>
  </p:sldIdLst>
  <p:sldSz cx="9144000" cy="5143500"/>
  <p:notesSz cx="6858000" cy="9144000"/>
  <p:defaultTextStyle>
    <a:defPPr>
      <a:defRPr lang="zh-CN"/>
    </a:defPPr>
    <a:lvl1pPr marL="0" lvl="0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1pPr>
    <a:lvl2pPr marL="457200" lvl="1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2pPr>
    <a:lvl3pPr marL="914400" lvl="2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3pPr>
    <a:lvl4pPr marL="1371600" lvl="3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4pPr>
    <a:lvl5pPr marL="1828800" lvl="4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5pPr>
    <a:lvl6pPr marL="2286000" lvl="5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6pPr>
    <a:lvl7pPr marL="2743200" lvl="6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7pPr>
    <a:lvl8pPr marL="3200400" lvl="7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8pPr>
    <a:lvl9pPr marL="3657600" lvl="8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新课标第一网" initials="新" lastIdx="8" clrIdx="0"/>
  <p:cmAuthor id="2" name="Administrator" initials="A" lastIdx="3" clrIdx="1"/>
  <p:cmAuthor id="3" name="admin" initials="a" lastIdx="7" clrIdx="2"/>
  <p:cmAuthor id="4" name="优翼" initials="校" lastIdx="1" clrIdx="3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FFFFF2"/>
    <a:srgbClr val="D4E15B"/>
    <a:srgbClr val="FFFFFF"/>
    <a:srgbClr val="1FB3A9"/>
    <a:srgbClr val="2E6B5E"/>
    <a:srgbClr val="378070"/>
    <a:srgbClr val="F9EDD3"/>
    <a:srgbClr val="AD6517"/>
    <a:srgbClr val="EBC38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howGuides="1">
      <p:cViewPr varScale="1">
        <p:scale>
          <a:sx n="69" d="100"/>
          <a:sy n="69" d="100"/>
        </p:scale>
        <p:origin x="-138" y="-102"/>
      </p:cViewPr>
      <p:guideLst>
        <p:guide orient="horz" pos="1462"/>
        <p:guide pos="2967"/>
      </p:guideLst>
    </p:cSldViewPr>
  </p:slideViewPr>
  <p:gridSpacing cx="76199" cy="76199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6" Type="http://schemas.openxmlformats.org/officeDocument/2006/relationships/commentAuthors" Target="commentAuthors.xml"/><Relationship Id="rId15" Type="http://schemas.openxmlformats.org/officeDocument/2006/relationships/tableStyles" Target="tableStyles.xml"/><Relationship Id="rId14" Type="http://schemas.openxmlformats.org/officeDocument/2006/relationships/viewProps" Target="viewProps.xml"/><Relationship Id="rId13" Type="http://schemas.openxmlformats.org/officeDocument/2006/relationships/presProps" Target="presProps.xml"/><Relationship Id="rId12" Type="http://schemas.openxmlformats.org/officeDocument/2006/relationships/handoutMaster" Target="handoutMasters/handoutMaster1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9B84EA-7D68-4D60-9CB1-D50884785D1C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4E0FC9-F1F8-4FAE-9988-3BA365CFD46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/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fontAlgn="base"/>
            <a:endParaRPr lang="zh-CN" altLang="en-US" strike="noStrike" noProof="1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fontAlgn="base"/>
            <a:fld id="{D2A48B96-639E-45A3-A0BA-2464DFDB1FAA}" type="datetimeFigureOut">
              <a:rPr lang="zh-CN" altLang="en-US" strike="noStrike" noProof="1" smtClean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/>
          </a:p>
        </p:txBody>
      </p:sp>
      <p:sp>
        <p:nvSpPr>
          <p:cNvPr id="7172" name="幻灯片图像占位符 3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7173" name="备注占位符 4"/>
          <p:cNvSpPr>
            <a:spLocks noGrp="1"/>
          </p:cNvSpPr>
          <p:nvPr>
            <p:ph type="body" sz="quarter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 w="9525">
            <a:noFill/>
          </a:ln>
        </p:spPr>
        <p:txBody>
          <a:bodyPr lIns="91440" tIns="45720" rIns="91440" bIns="45720" anchor="t"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 indent="0"/>
            <a:r>
              <a:rPr lang="zh-CN" altLang="en-US"/>
              <a:t>第二级</a:t>
            </a:r>
            <a:endParaRPr lang="zh-CN" altLang="en-US"/>
          </a:p>
          <a:p>
            <a:pPr lvl="2" indent="0"/>
            <a:r>
              <a:rPr lang="zh-CN" altLang="en-US"/>
              <a:t>第三级</a:t>
            </a:r>
            <a:endParaRPr lang="zh-CN" altLang="en-US"/>
          </a:p>
          <a:p>
            <a:pPr lvl="3" indent="0"/>
            <a:r>
              <a:rPr lang="zh-CN" altLang="en-US"/>
              <a:t>第四级</a:t>
            </a:r>
            <a:endParaRPr lang="zh-CN" altLang="en-US"/>
          </a:p>
          <a:p>
            <a:pPr lvl="4" indent="0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fontAlgn="base"/>
            <a:endParaRPr lang="zh-CN" altLang="en-US" strike="noStrike" noProof="1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fontAlgn="base"/>
            <a:fld id="{A6837353-30EB-4A48-80EB-173D804AEFBD}" type="slidenum">
              <a:rPr lang="zh-CN" altLang="en-US" strike="noStrike" noProof="1" smtClean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/>
          <p:nvPr>
            <p:ph type="sldImg"/>
          </p:nvPr>
        </p:nvSpPr>
        <p:spPr/>
      </p:sp>
      <p:sp>
        <p:nvSpPr>
          <p:cNvPr id="3" name="文本占位符 2"/>
          <p:cNvSpPr/>
          <p:nvPr>
            <p:ph type="body"/>
          </p:nvPr>
        </p:nvSpPr>
        <p:spPr/>
        <p:txBody>
          <a:bodyPr/>
          <a:p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/>
          <p:nvPr>
            <p:ph type="sldImg"/>
          </p:nvPr>
        </p:nvSpPr>
        <p:spPr/>
      </p:sp>
      <p:sp>
        <p:nvSpPr>
          <p:cNvPr id="3" name="文本占位符 2"/>
          <p:cNvSpPr/>
          <p:nvPr>
            <p:ph type="body"/>
          </p:nvPr>
        </p:nvSpPr>
        <p:spPr/>
        <p:txBody>
          <a:bodyPr/>
          <a:p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841966"/>
            <a:ext cx="6858000" cy="1791114"/>
          </a:xfrm>
        </p:spPr>
        <p:txBody>
          <a:bodyPr anchor="b"/>
          <a:lstStyle>
            <a:lvl1pPr algn="ctr">
              <a:defRPr sz="3375"/>
            </a:lvl1pPr>
          </a:lstStyle>
          <a:p>
            <a:pPr fontAlgn="base"/>
            <a:r>
              <a:rPr lang="zh-CN" altLang="en-US" sz="3755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2702153"/>
            <a:ext cx="6858000" cy="1242108"/>
          </a:xfrm>
        </p:spPr>
        <p:txBody>
          <a:bodyPr/>
          <a:lstStyle>
            <a:lvl1pPr marL="0" indent="0" algn="ctr">
              <a:buNone/>
              <a:defRPr sz="1350"/>
            </a:lvl1pPr>
            <a:lvl2pPr marL="257175" indent="0" algn="ctr">
              <a:buNone/>
              <a:defRPr sz="1125"/>
            </a:lvl2pPr>
            <a:lvl3pPr marL="514350" indent="0" algn="ctr">
              <a:buNone/>
              <a:defRPr sz="1010"/>
            </a:lvl3pPr>
            <a:lvl4pPr marL="771525" indent="0" algn="ctr">
              <a:buNone/>
              <a:defRPr sz="900"/>
            </a:lvl4pPr>
            <a:lvl5pPr marL="1029335" indent="0" algn="ctr">
              <a:buNone/>
              <a:defRPr sz="900"/>
            </a:lvl5pPr>
            <a:lvl6pPr marL="1285875" indent="0" algn="ctr">
              <a:buNone/>
              <a:defRPr sz="900"/>
            </a:lvl6pPr>
            <a:lvl7pPr marL="1543685" indent="0" algn="ctr">
              <a:buNone/>
              <a:defRPr sz="900"/>
            </a:lvl7pPr>
            <a:lvl8pPr marL="1800860" indent="0" algn="ctr">
              <a:buNone/>
              <a:defRPr sz="900"/>
            </a:lvl8pPr>
            <a:lvl9pPr marL="2057400" indent="0" algn="ctr">
              <a:buNone/>
              <a:defRPr sz="900"/>
            </a:lvl9pPr>
          </a:lstStyle>
          <a:p>
            <a:pPr fontAlgn="base"/>
            <a:r>
              <a:rPr lang="zh-CN" altLang="en-US" sz="1350" strike="noStrike" noProof="1" smtClean="0"/>
              <a:t>单击此处编辑母版副标题样式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57200" y="4684713"/>
            <a:ext cx="2133600" cy="358775"/>
          </a:xfrm>
        </p:spPr>
        <p:txBody>
          <a:bodyPr/>
          <a:p>
            <a:pPr lvl="0" fontAlgn="base"/>
            <a:endParaRPr lang="zh-CN" altLang="en-US" strike="noStrike" noProof="1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124200" y="4684713"/>
            <a:ext cx="2895600" cy="358775"/>
          </a:xfrm>
        </p:spPr>
        <p:txBody>
          <a:bodyPr/>
          <a:p>
            <a:pPr lvl="0" fontAlgn="base"/>
            <a:endParaRPr lang="zh-CN" strike="noStrike" noProof="1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553200" y="4684713"/>
            <a:ext cx="2133600" cy="358775"/>
          </a:xfrm>
        </p:spPr>
        <p:txBody>
          <a:bodyPr/>
          <a:p>
            <a:pPr lvl="0" fontAlgn="base"/>
            <a:fld id="{9A0DB2DC-4C9A-4742-B13C-FB6460FD3503}" type="slidenum">
              <a:rPr lang="zh-CN" sz="1170" strike="noStrike" noProof="1"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zh-CN" strike="noStrike" noProof="1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151130"/>
            <a:ext cx="8229600" cy="857250"/>
          </a:xfrm>
        </p:spPr>
        <p:txBody>
          <a:bodyPr/>
          <a:lstStyle/>
          <a:p>
            <a:pPr fontAlgn="base"/>
            <a:r>
              <a:rPr lang="zh-CN" altLang="en-US" sz="3670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1200150"/>
            <a:ext cx="8229600" cy="3395663"/>
          </a:xfrm>
        </p:spPr>
        <p:txBody>
          <a:bodyPr vert="eaVert"/>
          <a:lstStyle/>
          <a:p>
            <a:pPr lvl="0" fontAlgn="base"/>
            <a:r>
              <a:rPr lang="zh-CN" altLang="en-US" sz="2670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z="2335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z="1670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z="1670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57200" y="4684713"/>
            <a:ext cx="2133600" cy="358775"/>
          </a:xfrm>
        </p:spPr>
        <p:txBody>
          <a:bodyPr/>
          <a:p>
            <a:pPr lvl="0" fontAlgn="base"/>
            <a:endParaRPr lang="zh-CN" altLang="en-US" strike="noStrike" noProof="1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124200" y="4684713"/>
            <a:ext cx="2895600" cy="358775"/>
          </a:xfrm>
        </p:spPr>
        <p:txBody>
          <a:bodyPr/>
          <a:p>
            <a:pPr lvl="0" fontAlgn="base"/>
            <a:endParaRPr lang="zh-CN" strike="noStrike" noProof="1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553200" y="4684713"/>
            <a:ext cx="2133600" cy="358775"/>
          </a:xfrm>
        </p:spPr>
        <p:txBody>
          <a:bodyPr/>
          <a:p>
            <a:pPr lvl="0" fontAlgn="base"/>
            <a:fld id="{9A0DB2DC-4C9A-4742-B13C-FB6460FD3503}" type="slidenum">
              <a:rPr lang="zh-CN" sz="1170" strike="noStrike" noProof="1"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zh-CN" strike="noStrike" noProof="1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06026"/>
            <a:ext cx="2057400" cy="4389657"/>
          </a:xfrm>
        </p:spPr>
        <p:txBody>
          <a:bodyPr vert="eaVert"/>
          <a:lstStyle/>
          <a:p>
            <a:pPr fontAlgn="base"/>
            <a:r>
              <a:rPr lang="zh-CN" altLang="en-US" sz="3670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06026"/>
            <a:ext cx="6052930" cy="4389657"/>
          </a:xfrm>
        </p:spPr>
        <p:txBody>
          <a:bodyPr vert="eaVert"/>
          <a:lstStyle/>
          <a:p>
            <a:pPr lvl="0" fontAlgn="base"/>
            <a:r>
              <a:rPr lang="zh-CN" altLang="en-US" sz="2670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z="2335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z="1670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z="1670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57200" y="4684713"/>
            <a:ext cx="2133600" cy="358775"/>
          </a:xfrm>
        </p:spPr>
        <p:txBody>
          <a:bodyPr/>
          <a:p>
            <a:pPr lvl="0" fontAlgn="base"/>
            <a:endParaRPr lang="zh-CN" altLang="en-US" strike="noStrike" noProof="1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124200" y="4684713"/>
            <a:ext cx="2895600" cy="358775"/>
          </a:xfrm>
        </p:spPr>
        <p:txBody>
          <a:bodyPr/>
          <a:p>
            <a:pPr lvl="0" fontAlgn="base"/>
            <a:endParaRPr lang="zh-CN" strike="noStrike" noProof="1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553200" y="4684713"/>
            <a:ext cx="2133600" cy="358775"/>
          </a:xfrm>
        </p:spPr>
        <p:txBody>
          <a:bodyPr/>
          <a:p>
            <a:pPr lvl="0" fontAlgn="base"/>
            <a:fld id="{9A0DB2DC-4C9A-4742-B13C-FB6460FD3503}" type="slidenum">
              <a:rPr lang="zh-CN" sz="1170" strike="noStrike" noProof="1"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zh-CN" strike="noStrike" noProof="1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151130"/>
            <a:ext cx="8229600" cy="857250"/>
          </a:xfrm>
        </p:spPr>
        <p:txBody>
          <a:bodyPr/>
          <a:lstStyle/>
          <a:p>
            <a:pPr fontAlgn="base"/>
            <a:r>
              <a:rPr lang="zh-CN" altLang="en-US" sz="3670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200150"/>
            <a:ext cx="8229600" cy="3395663"/>
          </a:xfrm>
        </p:spPr>
        <p:txBody>
          <a:bodyPr/>
          <a:lstStyle/>
          <a:p>
            <a:pPr lvl="0" fontAlgn="base"/>
            <a:r>
              <a:rPr lang="zh-CN" altLang="en-US" sz="2670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z="2335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z="1670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z="1670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57200" y="4684713"/>
            <a:ext cx="2133600" cy="358775"/>
          </a:xfrm>
        </p:spPr>
        <p:txBody>
          <a:bodyPr/>
          <a:p>
            <a:pPr lvl="0" fontAlgn="base"/>
            <a:endParaRPr lang="zh-CN" altLang="en-US" strike="noStrike" noProof="1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124200" y="4684713"/>
            <a:ext cx="2895600" cy="358775"/>
          </a:xfrm>
        </p:spPr>
        <p:txBody>
          <a:bodyPr/>
          <a:p>
            <a:pPr lvl="0" fontAlgn="base"/>
            <a:endParaRPr lang="zh-CN" strike="noStrike" noProof="1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553200" y="4684713"/>
            <a:ext cx="2133600" cy="358775"/>
          </a:xfrm>
        </p:spPr>
        <p:txBody>
          <a:bodyPr/>
          <a:p>
            <a:pPr lvl="0" fontAlgn="base"/>
            <a:fld id="{9A0DB2DC-4C9A-4742-B13C-FB6460FD3503}" type="slidenum">
              <a:rPr lang="zh-CN" sz="1170" strike="noStrike" noProof="1"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zh-CN" strike="noStrike" noProof="1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282600"/>
            <a:ext cx="7886700" cy="2140047"/>
          </a:xfrm>
        </p:spPr>
        <p:txBody>
          <a:bodyPr anchor="b"/>
          <a:lstStyle>
            <a:lvl1pPr>
              <a:defRPr sz="3375"/>
            </a:lvl1pPr>
          </a:lstStyle>
          <a:p>
            <a:pPr fontAlgn="base"/>
            <a:r>
              <a:rPr lang="zh-CN" altLang="en-US" sz="3755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3442892"/>
            <a:ext cx="7886700" cy="1125400"/>
          </a:xfrm>
        </p:spPr>
        <p:txBody>
          <a:bodyPr/>
          <a:lstStyle>
            <a:lvl1pPr marL="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1pPr>
            <a:lvl2pPr marL="257175" indent="0">
              <a:buNone/>
              <a:defRPr sz="1125">
                <a:solidFill>
                  <a:schemeClr val="tx1">
                    <a:tint val="75000"/>
                  </a:schemeClr>
                </a:solidFill>
              </a:defRPr>
            </a:lvl2pPr>
            <a:lvl3pPr marL="514350" indent="0">
              <a:buNone/>
              <a:defRPr sz="1010">
                <a:solidFill>
                  <a:schemeClr val="tx1">
                    <a:tint val="75000"/>
                  </a:schemeClr>
                </a:solidFill>
              </a:defRPr>
            </a:lvl3pPr>
            <a:lvl4pPr marL="7715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4pPr>
            <a:lvl5pPr marL="102933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5pPr>
            <a:lvl6pPr marL="128587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6pPr>
            <a:lvl7pPr marL="154368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7pPr>
            <a:lvl8pPr marL="180086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8pPr>
            <a:lvl9pPr marL="20574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fontAlgn="base"/>
            <a:r>
              <a:rPr lang="zh-CN" altLang="en-US" sz="1350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57200" y="4684713"/>
            <a:ext cx="2133600" cy="358775"/>
          </a:xfrm>
        </p:spPr>
        <p:txBody>
          <a:bodyPr/>
          <a:p>
            <a:pPr lvl="0" fontAlgn="base"/>
            <a:endParaRPr lang="zh-CN" altLang="en-US" strike="noStrike" noProof="1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124200" y="4684713"/>
            <a:ext cx="2895600" cy="358775"/>
          </a:xfrm>
        </p:spPr>
        <p:txBody>
          <a:bodyPr/>
          <a:p>
            <a:pPr lvl="0" fontAlgn="base"/>
            <a:endParaRPr lang="zh-CN" strike="noStrike" noProof="1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553200" y="4684713"/>
            <a:ext cx="2133600" cy="358775"/>
          </a:xfrm>
        </p:spPr>
        <p:txBody>
          <a:bodyPr/>
          <a:p>
            <a:pPr lvl="0" fontAlgn="base"/>
            <a:fld id="{9A0DB2DC-4C9A-4742-B13C-FB6460FD3503}" type="slidenum">
              <a:rPr lang="zh-CN" sz="1170" strike="noStrike" noProof="1"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zh-CN" strike="noStrike" noProof="1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151130"/>
            <a:ext cx="8229600" cy="857250"/>
          </a:xfrm>
        </p:spPr>
        <p:txBody>
          <a:bodyPr/>
          <a:lstStyle/>
          <a:p>
            <a:pPr fontAlgn="base"/>
            <a:r>
              <a:rPr lang="zh-CN" altLang="en-US" sz="3670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200427"/>
            <a:ext cx="4032504" cy="3395256"/>
          </a:xfrm>
        </p:spPr>
        <p:txBody>
          <a:bodyPr/>
          <a:lstStyle/>
          <a:p>
            <a:pPr lvl="0" fontAlgn="base"/>
            <a:r>
              <a:rPr lang="zh-CN" altLang="en-US" sz="2670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z="2335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z="1670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z="1670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54296" y="1200427"/>
            <a:ext cx="4032504" cy="3395256"/>
          </a:xfrm>
        </p:spPr>
        <p:txBody>
          <a:bodyPr/>
          <a:lstStyle/>
          <a:p>
            <a:pPr lvl="0" fontAlgn="base"/>
            <a:r>
              <a:rPr lang="zh-CN" altLang="en-US" sz="2670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z="2335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z="1670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z="1670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457200" y="4684713"/>
            <a:ext cx="2133600" cy="358775"/>
          </a:xfrm>
        </p:spPr>
        <p:txBody>
          <a:bodyPr/>
          <a:p>
            <a:pPr lvl="0" fontAlgn="base"/>
            <a:endParaRPr lang="zh-CN" altLang="en-US" strike="noStrike" noProof="1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3124200" y="4684713"/>
            <a:ext cx="2895600" cy="358775"/>
          </a:xfrm>
        </p:spPr>
        <p:txBody>
          <a:bodyPr/>
          <a:p>
            <a:pPr lvl="0" fontAlgn="base"/>
            <a:endParaRPr lang="zh-CN" strike="noStrike" noProof="1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6553200" y="4684713"/>
            <a:ext cx="2133600" cy="358775"/>
          </a:xfrm>
        </p:spPr>
        <p:txBody>
          <a:bodyPr/>
          <a:p>
            <a:pPr lvl="0" fontAlgn="base"/>
            <a:fld id="{9A0DB2DC-4C9A-4742-B13C-FB6460FD3503}" type="slidenum">
              <a:rPr lang="zh-CN" sz="1170" strike="noStrike" noProof="1"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zh-CN" strike="noStrike" noProof="1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273907"/>
            <a:ext cx="7886700" cy="994402"/>
          </a:xfrm>
        </p:spPr>
        <p:txBody>
          <a:bodyPr/>
          <a:lstStyle/>
          <a:p>
            <a:pPr fontAlgn="base"/>
            <a:r>
              <a:rPr lang="zh-CN" altLang="en-US" sz="3670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9841" y="1261163"/>
            <a:ext cx="3868340" cy="618077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0" b="1"/>
            </a:lvl3pPr>
            <a:lvl4pPr marL="771525" indent="0">
              <a:buNone/>
              <a:defRPr sz="900" b="1"/>
            </a:lvl4pPr>
            <a:lvl5pPr marL="1029335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685" indent="0">
              <a:buNone/>
              <a:defRPr sz="900" b="1"/>
            </a:lvl7pPr>
            <a:lvl8pPr marL="1800860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 fontAlgn="base"/>
            <a:r>
              <a:rPr lang="zh-CN" altLang="en-US" sz="1350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29841" y="1879240"/>
            <a:ext cx="3868340" cy="2764079"/>
          </a:xfrm>
        </p:spPr>
        <p:txBody>
          <a:bodyPr/>
          <a:lstStyle/>
          <a:p>
            <a:pPr lvl="0" fontAlgn="base"/>
            <a:r>
              <a:rPr lang="zh-CN" altLang="en-US" sz="2670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z="2335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z="1670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z="1670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29150" y="1261163"/>
            <a:ext cx="3887391" cy="618077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0" b="1"/>
            </a:lvl3pPr>
            <a:lvl4pPr marL="771525" indent="0">
              <a:buNone/>
              <a:defRPr sz="900" b="1"/>
            </a:lvl4pPr>
            <a:lvl5pPr marL="1029335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685" indent="0">
              <a:buNone/>
              <a:defRPr sz="900" b="1"/>
            </a:lvl7pPr>
            <a:lvl8pPr marL="1800860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 fontAlgn="base"/>
            <a:r>
              <a:rPr lang="zh-CN" altLang="en-US" sz="1350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29150" y="1879240"/>
            <a:ext cx="3887391" cy="2764079"/>
          </a:xfrm>
        </p:spPr>
        <p:txBody>
          <a:bodyPr/>
          <a:lstStyle/>
          <a:p>
            <a:pPr lvl="0" fontAlgn="base"/>
            <a:r>
              <a:rPr lang="zh-CN" altLang="en-US" sz="2670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z="2335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z="1670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z="1670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>
          <a:xfrm>
            <a:off x="457200" y="4684713"/>
            <a:ext cx="2133600" cy="358775"/>
          </a:xfrm>
        </p:spPr>
        <p:txBody>
          <a:bodyPr/>
          <a:p>
            <a:pPr lvl="0" fontAlgn="base"/>
            <a:endParaRPr lang="zh-CN" altLang="en-US" strike="noStrike" noProof="1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>
          <a:xfrm>
            <a:off x="3124200" y="4684713"/>
            <a:ext cx="2895600" cy="358775"/>
          </a:xfrm>
        </p:spPr>
        <p:txBody>
          <a:bodyPr/>
          <a:p>
            <a:pPr lvl="0" fontAlgn="base"/>
            <a:endParaRPr lang="zh-CN" strike="noStrike" noProof="1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>
          <a:xfrm>
            <a:off x="6553200" y="4684713"/>
            <a:ext cx="2133600" cy="358775"/>
          </a:xfrm>
        </p:spPr>
        <p:txBody>
          <a:bodyPr/>
          <a:p>
            <a:pPr lvl="0" fontAlgn="base"/>
            <a:fld id="{9A0DB2DC-4C9A-4742-B13C-FB6460FD3503}" type="slidenum">
              <a:rPr lang="zh-CN" sz="1170" strike="noStrike" noProof="1"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zh-CN" strike="noStrike" noProof="1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151130"/>
            <a:ext cx="8229600" cy="857250"/>
          </a:xfrm>
        </p:spPr>
        <p:txBody>
          <a:bodyPr/>
          <a:lstStyle/>
          <a:p>
            <a:pPr fontAlgn="base"/>
            <a:r>
              <a:rPr lang="zh-CN" altLang="en-US" sz="3670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457200" y="4684713"/>
            <a:ext cx="2133600" cy="358775"/>
          </a:xfrm>
        </p:spPr>
        <p:txBody>
          <a:bodyPr/>
          <a:p>
            <a:pPr lvl="0" fontAlgn="base"/>
            <a:endParaRPr lang="zh-CN" altLang="en-US" strike="noStrike" noProof="1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3124200" y="4684713"/>
            <a:ext cx="2895600" cy="358775"/>
          </a:xfrm>
        </p:spPr>
        <p:txBody>
          <a:bodyPr/>
          <a:p>
            <a:pPr lvl="0" fontAlgn="base"/>
            <a:endParaRPr lang="zh-CN" strike="noStrike" noProof="1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6553200" y="4684713"/>
            <a:ext cx="2133600" cy="358775"/>
          </a:xfrm>
        </p:spPr>
        <p:txBody>
          <a:bodyPr/>
          <a:p>
            <a:pPr lvl="0" fontAlgn="base"/>
            <a:fld id="{9A0DB2DC-4C9A-4742-B13C-FB6460FD3503}" type="slidenum">
              <a:rPr lang="zh-CN" sz="1170" strike="noStrike" noProof="1"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zh-CN" strike="noStrike" noProof="1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>
          <a:xfrm>
            <a:off x="457200" y="4684713"/>
            <a:ext cx="2133600" cy="358775"/>
          </a:xfrm>
        </p:spPr>
        <p:txBody>
          <a:bodyPr/>
          <a:p>
            <a:pPr lvl="0" fontAlgn="base"/>
            <a:endParaRPr lang="zh-CN" altLang="en-US" strike="noStrike" noProof="1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>
          <a:xfrm>
            <a:off x="3124200" y="4684713"/>
            <a:ext cx="2895600" cy="358775"/>
          </a:xfrm>
        </p:spPr>
        <p:txBody>
          <a:bodyPr/>
          <a:p>
            <a:pPr lvl="0" fontAlgn="base"/>
            <a:endParaRPr lang="zh-CN" strike="noStrike" noProof="1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684713"/>
            <a:ext cx="2133600" cy="358775"/>
          </a:xfrm>
        </p:spPr>
        <p:txBody>
          <a:bodyPr/>
          <a:p>
            <a:pPr lvl="0" fontAlgn="base"/>
            <a:fld id="{9A0DB2DC-4C9A-4742-B13C-FB6460FD3503}" type="slidenum">
              <a:rPr lang="zh-CN" sz="1170" strike="noStrike" noProof="1"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zh-CN" strike="noStrike" noProof="1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42979"/>
            <a:ext cx="2949178" cy="1200427"/>
          </a:xfrm>
        </p:spPr>
        <p:txBody>
          <a:bodyPr anchor="b"/>
          <a:lstStyle>
            <a:lvl1pPr>
              <a:defRPr sz="18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87391" y="740740"/>
            <a:ext cx="4629150" cy="3656063"/>
          </a:xfrm>
        </p:spPr>
        <p:txBody>
          <a:bodyPr/>
          <a:lstStyle>
            <a:lvl1pPr>
              <a:defRPr sz="1800"/>
            </a:lvl1pPr>
            <a:lvl2pPr>
              <a:defRPr sz="1575"/>
            </a:lvl2pPr>
            <a:lvl3pPr>
              <a:defRPr sz="1350"/>
            </a:lvl3pPr>
            <a:lvl4pPr>
              <a:defRPr sz="1125"/>
            </a:lvl4pPr>
            <a:lvl5pPr>
              <a:defRPr sz="1125"/>
            </a:lvl5pPr>
            <a:lvl6pPr>
              <a:defRPr sz="1125"/>
            </a:lvl6pPr>
            <a:lvl7pPr>
              <a:defRPr sz="1125"/>
            </a:lvl7pPr>
            <a:lvl8pPr>
              <a:defRPr sz="1125"/>
            </a:lvl8pPr>
            <a:lvl9pPr>
              <a:defRPr sz="1125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z="1750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z="1350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z="1250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z="1250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1543406"/>
            <a:ext cx="2949178" cy="2859351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5"/>
            </a:lvl2pPr>
            <a:lvl3pPr marL="514350" indent="0">
              <a:buNone/>
              <a:defRPr sz="675"/>
            </a:lvl3pPr>
            <a:lvl4pPr marL="771525" indent="0">
              <a:buNone/>
              <a:defRPr sz="560"/>
            </a:lvl4pPr>
            <a:lvl5pPr marL="1029335" indent="0">
              <a:buNone/>
              <a:defRPr sz="560"/>
            </a:lvl5pPr>
            <a:lvl6pPr marL="1285875" indent="0">
              <a:buNone/>
              <a:defRPr sz="560"/>
            </a:lvl6pPr>
            <a:lvl7pPr marL="1543685" indent="0">
              <a:buNone/>
              <a:defRPr sz="560"/>
            </a:lvl7pPr>
            <a:lvl8pPr marL="1800860" indent="0">
              <a:buNone/>
              <a:defRPr sz="560"/>
            </a:lvl8pPr>
            <a:lvl9pPr marL="2057400" indent="0">
              <a:buNone/>
              <a:defRPr sz="56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457200" y="4684713"/>
            <a:ext cx="2133600" cy="358775"/>
          </a:xfrm>
        </p:spPr>
        <p:txBody>
          <a:bodyPr/>
          <a:p>
            <a:pPr lvl="0" fontAlgn="base"/>
            <a:endParaRPr lang="zh-CN" altLang="en-US" strike="noStrike" noProof="1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3124200" y="4684713"/>
            <a:ext cx="2895600" cy="358775"/>
          </a:xfrm>
        </p:spPr>
        <p:txBody>
          <a:bodyPr/>
          <a:p>
            <a:pPr lvl="0" fontAlgn="base"/>
            <a:endParaRPr lang="zh-CN" strike="noStrike" noProof="1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6553200" y="4684713"/>
            <a:ext cx="2133600" cy="358775"/>
          </a:xfrm>
        </p:spPr>
        <p:txBody>
          <a:bodyPr/>
          <a:p>
            <a:pPr lvl="0" fontAlgn="base"/>
            <a:fld id="{9A0DB2DC-4C9A-4742-B13C-FB6460FD3503}" type="slidenum">
              <a:rPr lang="zh-CN" sz="1170" strike="noStrike" noProof="1"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zh-CN" strike="noStrike" noProof="1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42979"/>
            <a:ext cx="2949178" cy="1200427"/>
          </a:xfrm>
        </p:spPr>
        <p:txBody>
          <a:bodyPr anchor="b"/>
          <a:lstStyle>
            <a:lvl1pPr>
              <a:defRPr sz="18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740740"/>
            <a:ext cx="4629150" cy="3656063"/>
          </a:xfrm>
        </p:spPr>
        <p:txBody>
          <a:bodyPr/>
          <a:lstStyle>
            <a:lvl1pPr marL="0" indent="0">
              <a:buNone/>
              <a:defRPr sz="1800"/>
            </a:lvl1pPr>
            <a:lvl2pPr marL="257175" indent="0">
              <a:buNone/>
              <a:defRPr sz="1575"/>
            </a:lvl2pPr>
            <a:lvl3pPr marL="514350" indent="0">
              <a:buNone/>
              <a:defRPr sz="1350"/>
            </a:lvl3pPr>
            <a:lvl4pPr marL="771525" indent="0">
              <a:buNone/>
              <a:defRPr sz="1125"/>
            </a:lvl4pPr>
            <a:lvl5pPr marL="1029335" indent="0">
              <a:buNone/>
              <a:defRPr sz="1125"/>
            </a:lvl5pPr>
            <a:lvl6pPr marL="1285875" indent="0">
              <a:buNone/>
              <a:defRPr sz="1125"/>
            </a:lvl6pPr>
            <a:lvl7pPr marL="1543685" indent="0">
              <a:buNone/>
              <a:defRPr sz="1125"/>
            </a:lvl7pPr>
            <a:lvl8pPr marL="1800860" indent="0">
              <a:buNone/>
              <a:defRPr sz="1125"/>
            </a:lvl8pPr>
            <a:lvl9pPr marL="2057400" indent="0">
              <a:buNone/>
              <a:defRPr sz="1125"/>
            </a:lvl9pPr>
          </a:lstStyle>
          <a:p>
            <a:pPr fontAlgn="base"/>
            <a:endParaRPr lang="zh-CN" altLang="en-US" strike="noStrike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1543406"/>
            <a:ext cx="2949178" cy="2859351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5"/>
            </a:lvl2pPr>
            <a:lvl3pPr marL="514350" indent="0">
              <a:buNone/>
              <a:defRPr sz="675"/>
            </a:lvl3pPr>
            <a:lvl4pPr marL="771525" indent="0">
              <a:buNone/>
              <a:defRPr sz="560"/>
            </a:lvl4pPr>
            <a:lvl5pPr marL="1029335" indent="0">
              <a:buNone/>
              <a:defRPr sz="560"/>
            </a:lvl5pPr>
            <a:lvl6pPr marL="1285875" indent="0">
              <a:buNone/>
              <a:defRPr sz="560"/>
            </a:lvl6pPr>
            <a:lvl7pPr marL="1543685" indent="0">
              <a:buNone/>
              <a:defRPr sz="560"/>
            </a:lvl7pPr>
            <a:lvl8pPr marL="1800860" indent="0">
              <a:buNone/>
              <a:defRPr sz="560"/>
            </a:lvl8pPr>
            <a:lvl9pPr marL="2057400" indent="0">
              <a:buNone/>
              <a:defRPr sz="56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457200" y="4684713"/>
            <a:ext cx="2133600" cy="358775"/>
          </a:xfrm>
        </p:spPr>
        <p:txBody>
          <a:bodyPr/>
          <a:p>
            <a:pPr lvl="0" fontAlgn="base"/>
            <a:endParaRPr lang="zh-CN" altLang="en-US" strike="noStrike" noProof="1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3124200" y="4684713"/>
            <a:ext cx="2895600" cy="358775"/>
          </a:xfrm>
        </p:spPr>
        <p:txBody>
          <a:bodyPr/>
          <a:p>
            <a:pPr lvl="0" fontAlgn="base"/>
            <a:endParaRPr lang="zh-CN" strike="noStrike" noProof="1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6553200" y="4684713"/>
            <a:ext cx="2133600" cy="358775"/>
          </a:xfrm>
        </p:spPr>
        <p:txBody>
          <a:bodyPr/>
          <a:p>
            <a:pPr lvl="0" fontAlgn="base"/>
            <a:fld id="{9A0DB2DC-4C9A-4742-B13C-FB6460FD3503}" type="slidenum">
              <a:rPr lang="zh-CN" sz="1170" strike="noStrike" noProof="1"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zh-CN" strike="noStrike" noProof="1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image" Target="../media/image1.jpeg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/>
  <p:hf sldNum="0" hdr="0" ftr="0" dt="0"/>
  <p:txStyles>
    <p:titleStyle>
      <a:lvl1pPr marL="0" lvl="0" indent="0" algn="ctr" defTabSz="685800" eaLnBrk="1" fontAlgn="base" latinLnBrk="0" hangingPunct="1">
        <a:spcBef>
          <a:spcPct val="0"/>
        </a:spcBef>
        <a:spcAft>
          <a:spcPct val="0"/>
        </a:spcAft>
        <a:buClr>
          <a:srgbClr val="000000"/>
        </a:buClr>
        <a:buNone/>
        <a:defRPr sz="3300" b="0" i="0" u="none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57175" lvl="0" indent="-257175" algn="l" defTabSz="685800" eaLnBrk="1" fontAlgn="base" latinLnBrk="0" hangingPunct="1">
        <a:spcBef>
          <a:spcPts val="70"/>
        </a:spcBef>
        <a:spcAft>
          <a:spcPct val="0"/>
        </a:spcAft>
        <a:buChar char="•"/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57530" lvl="1" indent="-213995" algn="l" defTabSz="685800" eaLnBrk="1" fontAlgn="base" latinLnBrk="0" hangingPunct="1">
        <a:spcBef>
          <a:spcPts val="70"/>
        </a:spcBef>
        <a:spcAft>
          <a:spcPct val="0"/>
        </a:spcAft>
        <a:buChar char="–"/>
        <a:defRPr sz="21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857250" lvl="2" indent="-171450" algn="l" defTabSz="685800" eaLnBrk="1" fontAlgn="base" latinLnBrk="0" hangingPunct="1">
        <a:spcBef>
          <a:spcPts val="70"/>
        </a:spcBef>
        <a:spcAft>
          <a:spcPct val="0"/>
        </a:spcAft>
        <a:buChar char="•"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200150" lvl="3" indent="-171450" algn="l" defTabSz="685800" eaLnBrk="1" fontAlgn="base" latinLnBrk="0" hangingPunct="1">
        <a:spcBef>
          <a:spcPts val="70"/>
        </a:spcBef>
        <a:spcAft>
          <a:spcPct val="0"/>
        </a:spcAft>
        <a:buChar char="–"/>
        <a:defRPr sz="15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1543685" lvl="4" indent="-171450" algn="l" defTabSz="685800" eaLnBrk="1" fontAlgn="base" latinLnBrk="0" hangingPunct="1">
        <a:spcBef>
          <a:spcPts val="70"/>
        </a:spcBef>
        <a:spcAft>
          <a:spcPct val="0"/>
        </a:spcAft>
        <a:buChar char="»"/>
        <a:defRPr sz="15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886585" lvl="5" indent="-171450" algn="l" defTabSz="685800" eaLnBrk="1" fontAlgn="base" latinLnBrk="0" hangingPunct="1">
        <a:spcBef>
          <a:spcPts val="70"/>
        </a:spcBef>
        <a:spcAft>
          <a:spcPct val="0"/>
        </a:spcAft>
        <a:buChar char="»"/>
        <a:defRPr sz="15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229485" lvl="6" indent="-171450" algn="l" defTabSz="685800" eaLnBrk="1" fontAlgn="base" latinLnBrk="0" hangingPunct="1">
        <a:spcBef>
          <a:spcPts val="70"/>
        </a:spcBef>
        <a:spcAft>
          <a:spcPct val="0"/>
        </a:spcAft>
        <a:buChar char="»"/>
        <a:defRPr sz="15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572385" lvl="7" indent="-171450" algn="l" defTabSz="685800" eaLnBrk="1" fontAlgn="base" latinLnBrk="0" hangingPunct="1">
        <a:spcBef>
          <a:spcPts val="70"/>
        </a:spcBef>
        <a:spcAft>
          <a:spcPct val="0"/>
        </a:spcAft>
        <a:buChar char="»"/>
        <a:defRPr sz="15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15285" lvl="8" indent="-171450" algn="l" defTabSz="685800" eaLnBrk="1" fontAlgn="base" latinLnBrk="0" hangingPunct="1">
        <a:spcBef>
          <a:spcPts val="70"/>
        </a:spcBef>
        <a:spcAft>
          <a:spcPct val="0"/>
        </a:spcAft>
        <a:buChar char="»"/>
        <a:defRPr sz="15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6858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35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343535" lvl="1" indent="0" algn="l" defTabSz="6858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35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685800" lvl="2" indent="0" algn="l" defTabSz="6858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35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029335" lvl="3" indent="0" algn="l" defTabSz="6858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35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1371600" lvl="4" indent="0" algn="l" defTabSz="6858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35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15135" lvl="5" indent="0" algn="l" defTabSz="6858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35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057400" lvl="6" indent="0" algn="l" defTabSz="6858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35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400935" lvl="7" indent="0" algn="l" defTabSz="6858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35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743835" lvl="8" indent="0" algn="l" defTabSz="6858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35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3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tags" Target="../tags/tag2.xml"/><Relationship Id="rId2" Type="http://schemas.openxmlformats.org/officeDocument/2006/relationships/image" Target="NULL" TargetMode="External"/><Relationship Id="rId1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5" Type="http://schemas.openxmlformats.org/officeDocument/2006/relationships/notesSlide" Target="../notesSlides/notesSlide2.xml"/><Relationship Id="rId4" Type="http://schemas.openxmlformats.org/officeDocument/2006/relationships/slideLayout" Target="../slideLayouts/slideLayout2.xml"/><Relationship Id="rId3" Type="http://schemas.openxmlformats.org/officeDocument/2006/relationships/tags" Target="../tags/tag3.xml"/><Relationship Id="rId2" Type="http://schemas.openxmlformats.org/officeDocument/2006/relationships/image" Target="NULL" TargetMode="External"/><Relationship Id="rId1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NULL" TargetMode="External"/><Relationship Id="rId1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4.xml"/><Relationship Id="rId1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4.png"/><Relationship Id="rId1" Type="http://schemas.openxmlformats.org/officeDocument/2006/relationships/tags" Target="../tags/tag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8194" name="文本框 39"/>
          <p:cNvSpPr txBox="1"/>
          <p:nvPr/>
        </p:nvSpPr>
        <p:spPr>
          <a:xfrm>
            <a:off x="-83502" y="2242185"/>
            <a:ext cx="9140825" cy="645160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pPr algn="ctr"/>
            <a:r>
              <a:rPr lang="zh-CN" altLang="en-US" sz="3600" b="1" dirty="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</a:rPr>
              <a:t>第</a:t>
            </a:r>
            <a:r>
              <a:rPr lang="en-US" altLang="zh-CN" sz="3600" b="1" dirty="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</a:rPr>
              <a:t>3</a:t>
            </a:r>
            <a:r>
              <a:rPr lang="zh-CN" altLang="en-US" sz="3600" b="1" dirty="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</a:rPr>
              <a:t>课时       整理和复习</a:t>
            </a:r>
            <a:endParaRPr lang="zh-CN" altLang="en-US" sz="3600" b="1" dirty="0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grpSp>
        <p:nvGrpSpPr>
          <p:cNvPr id="8195" name="组合 48"/>
          <p:cNvGrpSpPr/>
          <p:nvPr/>
        </p:nvGrpSpPr>
        <p:grpSpPr>
          <a:xfrm>
            <a:off x="2240598" y="967423"/>
            <a:ext cx="5634037" cy="768350"/>
            <a:chOff x="4003" y="1286"/>
            <a:chExt cx="8875" cy="1210"/>
          </a:xfrm>
        </p:grpSpPr>
        <p:sp>
          <p:nvSpPr>
            <p:cNvPr id="41" name="Rectangle 9"/>
            <p:cNvSpPr/>
            <p:nvPr/>
          </p:nvSpPr>
          <p:spPr>
            <a:xfrm>
              <a:off x="4252" y="1286"/>
              <a:ext cx="8626" cy="1210"/>
            </a:xfrm>
            <a:prstGeom prst="rect">
              <a:avLst/>
            </a:prstGeom>
            <a:noFill/>
            <a:ln w="9525">
              <a:noFill/>
              <a:miter/>
            </a:ln>
          </p:spPr>
          <p:txBody>
            <a:bodyPr wrap="square">
              <a:spAutoFit/>
            </a:bodyPr>
            <a:p>
              <a:pPr algn="ctr" fontAlgn="base"/>
              <a:r>
                <a:rPr lang="zh-CN" altLang="zh-CN" sz="4400" b="1" strike="noStrike" noProof="1" smtClean="0"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微软雅黑" panose="020B0503020204020204" charset="-122"/>
                  <a:ea typeface="微软雅黑" panose="020B0503020204020204" charset="-122"/>
                  <a:cs typeface="+mn-ea"/>
                </a:rPr>
                <a:t>扇形统计图</a:t>
              </a:r>
              <a:endParaRPr lang="zh-CN" altLang="zh-CN" sz="4400" b="1" strike="noStrike" noProof="1" smtClean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+mn-ea"/>
              </a:endParaRPr>
            </a:p>
          </p:txBody>
        </p:sp>
        <p:sp>
          <p:nvSpPr>
            <p:cNvPr id="48" name="椭圆 47"/>
            <p:cNvSpPr/>
            <p:nvPr/>
          </p:nvSpPr>
          <p:spPr>
            <a:xfrm>
              <a:off x="4003" y="1324"/>
              <a:ext cx="1134" cy="1134"/>
            </a:xfrm>
            <a:prstGeom prst="ellipse">
              <a:avLst/>
            </a:prstGeom>
            <a:gradFill>
              <a:gsLst>
                <a:gs pos="33000">
                  <a:schemeClr val="bg2">
                    <a:lumMod val="20000"/>
                    <a:lumOff val="80000"/>
                  </a:schemeClr>
                </a:gs>
                <a:gs pos="100000">
                  <a:schemeClr val="bg2">
                    <a:lumMod val="40000"/>
                    <a:lumOff val="6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>
              <a:innerShdw blurRad="114300">
                <a:schemeClr val="bg2">
                  <a:lumMod val="60000"/>
                  <a:lumOff val="4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 fontAlgn="base"/>
              <a:r>
                <a:rPr lang="en-US" altLang="zh-CN" sz="4400" b="1" strike="noStrike" noProof="1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7</a:t>
              </a:r>
              <a:endParaRPr lang="en-US" altLang="zh-CN" sz="4400" b="1" strike="noStrike" noProof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sp>
        <p:nvSpPr>
          <p:cNvPr id="8198" name="Rectangle 7"/>
          <p:cNvSpPr/>
          <p:nvPr/>
        </p:nvSpPr>
        <p:spPr>
          <a:xfrm>
            <a:off x="-7937" y="4795838"/>
            <a:ext cx="9163050" cy="347662"/>
          </a:xfrm>
          <a:prstGeom prst="rect">
            <a:avLst/>
          </a:prstGeom>
          <a:gradFill rotWithShape="1">
            <a:gsLst>
              <a:gs pos="0">
                <a:srgbClr val="A87A3A">
                  <a:alpha val="100000"/>
                </a:srgbClr>
              </a:gs>
              <a:gs pos="19000">
                <a:srgbClr val="A8773C">
                  <a:alpha val="100000"/>
                </a:srgbClr>
              </a:gs>
              <a:gs pos="71001">
                <a:srgbClr val="835A2B">
                  <a:alpha val="100000"/>
                </a:srgbClr>
              </a:gs>
              <a:gs pos="100000">
                <a:srgbClr val="9C7339">
                  <a:alpha val="100000"/>
                </a:srgbClr>
              </a:gs>
            </a:gsLst>
            <a:lin ang="5400000"/>
            <a:tileRect/>
          </a:gradFill>
          <a:ln w="9525">
            <a:noFill/>
          </a:ln>
        </p:spPr>
        <p:txBody>
          <a:bodyPr wrap="square" lIns="91440" tIns="45720" rIns="91440" bIns="45720" anchor="t"/>
          <a:p>
            <a:endParaRPr lang="zh-CN" altLang="en-US" sz="10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grpSp>
        <p:nvGrpSpPr>
          <p:cNvPr id="8199" name="组合 5"/>
          <p:cNvGrpSpPr/>
          <p:nvPr/>
        </p:nvGrpSpPr>
        <p:grpSpPr>
          <a:xfrm>
            <a:off x="12700" y="2963863"/>
            <a:ext cx="427038" cy="1833562"/>
            <a:chOff x="1082676" y="2309813"/>
            <a:chExt cx="566738" cy="2441576"/>
          </a:xfrm>
        </p:grpSpPr>
        <p:sp>
          <p:nvSpPr>
            <p:cNvPr id="8200" name="Freeform 12"/>
            <p:cNvSpPr/>
            <p:nvPr/>
          </p:nvSpPr>
          <p:spPr>
            <a:xfrm>
              <a:off x="1200151" y="2309813"/>
              <a:ext cx="449263" cy="2441575"/>
            </a:xfrm>
            <a:custGeom>
              <a:avLst/>
              <a:gdLst/>
              <a:ahLst/>
              <a:cxnLst>
                <a:cxn ang="0">
                  <a:pos x="231775" y="0"/>
                </a:cxn>
                <a:cxn ang="0">
                  <a:pos x="0" y="0"/>
                </a:cxn>
                <a:cxn ang="0">
                  <a:pos x="0" y="1493837"/>
                </a:cxn>
                <a:cxn ang="0">
                  <a:pos x="0" y="2062162"/>
                </a:cxn>
                <a:cxn ang="0">
                  <a:pos x="0" y="2441575"/>
                </a:cxn>
                <a:cxn ang="0">
                  <a:pos x="88900" y="2441575"/>
                </a:cxn>
                <a:cxn ang="0">
                  <a:pos x="231775" y="2441575"/>
                </a:cxn>
                <a:cxn ang="0">
                  <a:pos x="277812" y="2441575"/>
                </a:cxn>
                <a:cxn ang="0">
                  <a:pos x="355600" y="2441575"/>
                </a:cxn>
                <a:cxn ang="0">
                  <a:pos x="404812" y="2441575"/>
                </a:cxn>
                <a:cxn ang="0">
                  <a:pos x="449263" y="2441575"/>
                </a:cxn>
                <a:cxn ang="0">
                  <a:pos x="449263" y="2062162"/>
                </a:cxn>
                <a:cxn ang="0">
                  <a:pos x="449263" y="1493837"/>
                </a:cxn>
                <a:cxn ang="0">
                  <a:pos x="449263" y="0"/>
                </a:cxn>
                <a:cxn ang="0">
                  <a:pos x="231775" y="0"/>
                </a:cxn>
              </a:cxnLst>
              <a:pathLst>
                <a:path w="283" h="1538">
                  <a:moveTo>
                    <a:pt x="146" y="0"/>
                  </a:moveTo>
                  <a:lnTo>
                    <a:pt x="0" y="0"/>
                  </a:lnTo>
                  <a:lnTo>
                    <a:pt x="0" y="941"/>
                  </a:lnTo>
                  <a:lnTo>
                    <a:pt x="0" y="1299"/>
                  </a:lnTo>
                  <a:lnTo>
                    <a:pt x="0" y="1538"/>
                  </a:lnTo>
                  <a:lnTo>
                    <a:pt x="56" y="1538"/>
                  </a:lnTo>
                  <a:lnTo>
                    <a:pt x="146" y="1538"/>
                  </a:lnTo>
                  <a:lnTo>
                    <a:pt x="175" y="1538"/>
                  </a:lnTo>
                  <a:lnTo>
                    <a:pt x="224" y="1538"/>
                  </a:lnTo>
                  <a:lnTo>
                    <a:pt x="255" y="1538"/>
                  </a:lnTo>
                  <a:lnTo>
                    <a:pt x="283" y="1538"/>
                  </a:lnTo>
                  <a:lnTo>
                    <a:pt x="283" y="1299"/>
                  </a:lnTo>
                  <a:lnTo>
                    <a:pt x="283" y="941"/>
                  </a:lnTo>
                  <a:lnTo>
                    <a:pt x="283" y="0"/>
                  </a:lnTo>
                  <a:lnTo>
                    <a:pt x="146" y="0"/>
                  </a:lnTo>
                  <a:close/>
                </a:path>
              </a:pathLst>
            </a:custGeom>
            <a:solidFill>
              <a:srgbClr val="1F302B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01" name="Freeform 13"/>
            <p:cNvSpPr/>
            <p:nvPr/>
          </p:nvSpPr>
          <p:spPr>
            <a:xfrm>
              <a:off x="1200151" y="2309813"/>
              <a:ext cx="449263" cy="2441575"/>
            </a:xfrm>
            <a:custGeom>
              <a:avLst/>
              <a:gdLst/>
              <a:ahLst/>
              <a:cxnLst>
                <a:cxn ang="0">
                  <a:pos x="231775" y="0"/>
                </a:cxn>
                <a:cxn ang="0">
                  <a:pos x="0" y="0"/>
                </a:cxn>
                <a:cxn ang="0">
                  <a:pos x="0" y="1493837"/>
                </a:cxn>
                <a:cxn ang="0">
                  <a:pos x="0" y="2062162"/>
                </a:cxn>
                <a:cxn ang="0">
                  <a:pos x="0" y="2441575"/>
                </a:cxn>
                <a:cxn ang="0">
                  <a:pos x="88900" y="2441575"/>
                </a:cxn>
                <a:cxn ang="0">
                  <a:pos x="231775" y="2441575"/>
                </a:cxn>
                <a:cxn ang="0">
                  <a:pos x="277812" y="2441575"/>
                </a:cxn>
                <a:cxn ang="0">
                  <a:pos x="355600" y="2441575"/>
                </a:cxn>
                <a:cxn ang="0">
                  <a:pos x="404812" y="2441575"/>
                </a:cxn>
                <a:cxn ang="0">
                  <a:pos x="449263" y="2441575"/>
                </a:cxn>
                <a:cxn ang="0">
                  <a:pos x="449263" y="2062162"/>
                </a:cxn>
                <a:cxn ang="0">
                  <a:pos x="449263" y="1493837"/>
                </a:cxn>
                <a:cxn ang="0">
                  <a:pos x="449263" y="0"/>
                </a:cxn>
                <a:cxn ang="0">
                  <a:pos x="231775" y="0"/>
                </a:cxn>
              </a:cxnLst>
              <a:pathLst>
                <a:path w="283" h="1538">
                  <a:moveTo>
                    <a:pt x="146" y="0"/>
                  </a:moveTo>
                  <a:lnTo>
                    <a:pt x="0" y="0"/>
                  </a:lnTo>
                  <a:lnTo>
                    <a:pt x="0" y="941"/>
                  </a:lnTo>
                  <a:lnTo>
                    <a:pt x="0" y="1299"/>
                  </a:lnTo>
                  <a:lnTo>
                    <a:pt x="0" y="1538"/>
                  </a:lnTo>
                  <a:lnTo>
                    <a:pt x="56" y="1538"/>
                  </a:lnTo>
                  <a:lnTo>
                    <a:pt x="146" y="1538"/>
                  </a:lnTo>
                  <a:lnTo>
                    <a:pt x="175" y="1538"/>
                  </a:lnTo>
                  <a:lnTo>
                    <a:pt x="224" y="1538"/>
                  </a:lnTo>
                  <a:lnTo>
                    <a:pt x="255" y="1538"/>
                  </a:lnTo>
                  <a:lnTo>
                    <a:pt x="283" y="1538"/>
                  </a:lnTo>
                  <a:lnTo>
                    <a:pt x="283" y="1299"/>
                  </a:lnTo>
                  <a:lnTo>
                    <a:pt x="283" y="941"/>
                  </a:lnTo>
                  <a:lnTo>
                    <a:pt x="283" y="0"/>
                  </a:lnTo>
                  <a:lnTo>
                    <a:pt x="146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02" name="Rectangle 14"/>
            <p:cNvSpPr/>
            <p:nvPr/>
          </p:nvSpPr>
          <p:spPr>
            <a:xfrm>
              <a:off x="1082676" y="2309813"/>
              <a:ext cx="450850" cy="2441575"/>
            </a:xfrm>
            <a:prstGeom prst="rect">
              <a:avLst/>
            </a:prstGeom>
            <a:solidFill>
              <a:srgbClr val="29506D"/>
            </a:solidFill>
            <a:ln w="9525">
              <a:noFill/>
            </a:ln>
          </p:spPr>
          <p:txBody>
            <a:bodyPr wrap="square" lIns="91440" tIns="45720" rIns="91440" bIns="45720" anchor="t"/>
            <a:p>
              <a:endParaRPr lang="zh-CN" altLang="en-US" sz="10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8203" name="Rectangle 15"/>
            <p:cNvSpPr/>
            <p:nvPr/>
          </p:nvSpPr>
          <p:spPr>
            <a:xfrm>
              <a:off x="1082676" y="2309813"/>
              <a:ext cx="450850" cy="2441575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 lIns="91440" tIns="45720" rIns="91440" bIns="45720" anchor="t"/>
            <a:p>
              <a:endParaRPr lang="zh-CN" altLang="en-US" sz="10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8204" name="Rectangle 16"/>
            <p:cNvSpPr/>
            <p:nvPr/>
          </p:nvSpPr>
          <p:spPr>
            <a:xfrm>
              <a:off x="1082676" y="3803651"/>
              <a:ext cx="450850" cy="568325"/>
            </a:xfrm>
            <a:prstGeom prst="rect">
              <a:avLst/>
            </a:prstGeom>
            <a:solidFill>
              <a:srgbClr val="062439"/>
            </a:solidFill>
            <a:ln w="9525">
              <a:noFill/>
            </a:ln>
          </p:spPr>
          <p:txBody>
            <a:bodyPr wrap="square" lIns="91440" tIns="45720" rIns="91440" bIns="45720" anchor="t"/>
            <a:p>
              <a:endParaRPr lang="zh-CN" altLang="en-US" sz="10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8205" name="Rectangle 17"/>
            <p:cNvSpPr/>
            <p:nvPr/>
          </p:nvSpPr>
          <p:spPr>
            <a:xfrm>
              <a:off x="1082676" y="3803651"/>
              <a:ext cx="450850" cy="568325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 lIns="91440" tIns="45720" rIns="91440" bIns="45720" anchor="t"/>
            <a:p>
              <a:endParaRPr lang="zh-CN" altLang="en-US" sz="10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8206" name="Rectangle 18"/>
            <p:cNvSpPr/>
            <p:nvPr/>
          </p:nvSpPr>
          <p:spPr>
            <a:xfrm>
              <a:off x="1173163" y="4438651"/>
              <a:ext cx="266700" cy="312738"/>
            </a:xfrm>
            <a:prstGeom prst="rect">
              <a:avLst/>
            </a:prstGeom>
            <a:solidFill>
              <a:srgbClr val="062439"/>
            </a:solidFill>
            <a:ln w="9525">
              <a:noFill/>
            </a:ln>
          </p:spPr>
          <p:txBody>
            <a:bodyPr wrap="square" lIns="91440" tIns="45720" rIns="91440" bIns="45720" anchor="t"/>
            <a:p>
              <a:endParaRPr lang="zh-CN" altLang="en-US" sz="10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8207" name="Rectangle 19"/>
            <p:cNvSpPr/>
            <p:nvPr/>
          </p:nvSpPr>
          <p:spPr>
            <a:xfrm>
              <a:off x="1173163" y="4438651"/>
              <a:ext cx="266700" cy="312738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 lIns="91440" tIns="45720" rIns="91440" bIns="45720" anchor="t"/>
            <a:p>
              <a:endParaRPr lang="zh-CN" altLang="en-US" sz="10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8208" name="Oval 20"/>
            <p:cNvSpPr/>
            <p:nvPr/>
          </p:nvSpPr>
          <p:spPr>
            <a:xfrm>
              <a:off x="1173163" y="3370263"/>
              <a:ext cx="266700" cy="271463"/>
            </a:xfrm>
            <a:prstGeom prst="ellipse">
              <a:avLst/>
            </a:prstGeom>
            <a:solidFill>
              <a:srgbClr val="FFFFFF"/>
            </a:solidFill>
            <a:ln w="9525">
              <a:noFill/>
            </a:ln>
          </p:spPr>
          <p:txBody>
            <a:bodyPr wrap="square" lIns="91440" tIns="45720" rIns="91440" bIns="45720" anchor="t"/>
            <a:p>
              <a:endParaRPr lang="zh-CN" altLang="en-US" sz="10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8209" name="Freeform 21"/>
            <p:cNvSpPr>
              <a:spLocks noEditPoints="1"/>
            </p:cNvSpPr>
            <p:nvPr/>
          </p:nvSpPr>
          <p:spPr>
            <a:xfrm>
              <a:off x="1316038" y="2309813"/>
              <a:ext cx="217488" cy="2441575"/>
            </a:xfrm>
            <a:custGeom>
              <a:avLst/>
              <a:gdLst/>
              <a:ahLst/>
              <a:cxnLst>
                <a:cxn ang="0">
                  <a:pos x="217488" y="2061607"/>
                </a:cxn>
                <a:cxn ang="0">
                  <a:pos x="0" y="2061607"/>
                </a:cxn>
                <a:cxn ang="0">
                  <a:pos x="0" y="2129324"/>
                </a:cxn>
                <a:cxn ang="0">
                  <a:pos x="123743" y="2129324"/>
                </a:cxn>
                <a:cxn ang="0">
                  <a:pos x="123743" y="2441575"/>
                </a:cxn>
                <a:cxn ang="0">
                  <a:pos x="172490" y="2441575"/>
                </a:cxn>
                <a:cxn ang="0">
                  <a:pos x="217488" y="2441575"/>
                </a:cxn>
                <a:cxn ang="0">
                  <a:pos x="217488" y="2061607"/>
                </a:cxn>
                <a:cxn ang="0">
                  <a:pos x="217488" y="0"/>
                </a:cxn>
                <a:cxn ang="0">
                  <a:pos x="0" y="0"/>
                </a:cxn>
                <a:cxn ang="0">
                  <a:pos x="0" y="1060900"/>
                </a:cxn>
                <a:cxn ang="0">
                  <a:pos x="123743" y="1196334"/>
                </a:cxn>
                <a:cxn ang="0">
                  <a:pos x="0" y="1331768"/>
                </a:cxn>
                <a:cxn ang="0">
                  <a:pos x="0" y="1493536"/>
                </a:cxn>
                <a:cxn ang="0">
                  <a:pos x="217488" y="1493536"/>
                </a:cxn>
                <a:cxn ang="0">
                  <a:pos x="217488" y="0"/>
                </a:cxn>
              </a:cxnLst>
              <a:pathLst>
                <a:path w="58" h="649">
                  <a:moveTo>
                    <a:pt x="58" y="548"/>
                  </a:moveTo>
                  <a:cubicBezTo>
                    <a:pt x="0" y="548"/>
                    <a:pt x="0" y="548"/>
                    <a:pt x="0" y="548"/>
                  </a:cubicBezTo>
                  <a:cubicBezTo>
                    <a:pt x="0" y="566"/>
                    <a:pt x="0" y="566"/>
                    <a:pt x="0" y="566"/>
                  </a:cubicBezTo>
                  <a:cubicBezTo>
                    <a:pt x="33" y="566"/>
                    <a:pt x="33" y="566"/>
                    <a:pt x="33" y="566"/>
                  </a:cubicBezTo>
                  <a:cubicBezTo>
                    <a:pt x="33" y="649"/>
                    <a:pt x="33" y="649"/>
                    <a:pt x="33" y="649"/>
                  </a:cubicBezTo>
                  <a:cubicBezTo>
                    <a:pt x="46" y="649"/>
                    <a:pt x="46" y="649"/>
                    <a:pt x="46" y="649"/>
                  </a:cubicBezTo>
                  <a:cubicBezTo>
                    <a:pt x="58" y="649"/>
                    <a:pt x="58" y="649"/>
                    <a:pt x="58" y="649"/>
                  </a:cubicBezTo>
                  <a:cubicBezTo>
                    <a:pt x="58" y="548"/>
                    <a:pt x="58" y="548"/>
                    <a:pt x="58" y="548"/>
                  </a:cubicBezTo>
                  <a:moveTo>
                    <a:pt x="58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282"/>
                    <a:pt x="0" y="282"/>
                    <a:pt x="0" y="282"/>
                  </a:cubicBezTo>
                  <a:cubicBezTo>
                    <a:pt x="19" y="283"/>
                    <a:pt x="33" y="299"/>
                    <a:pt x="33" y="318"/>
                  </a:cubicBezTo>
                  <a:cubicBezTo>
                    <a:pt x="33" y="337"/>
                    <a:pt x="19" y="353"/>
                    <a:pt x="0" y="354"/>
                  </a:cubicBezTo>
                  <a:cubicBezTo>
                    <a:pt x="0" y="397"/>
                    <a:pt x="0" y="397"/>
                    <a:pt x="0" y="397"/>
                  </a:cubicBezTo>
                  <a:cubicBezTo>
                    <a:pt x="58" y="397"/>
                    <a:pt x="58" y="397"/>
                    <a:pt x="58" y="397"/>
                  </a:cubicBezTo>
                  <a:cubicBezTo>
                    <a:pt x="58" y="0"/>
                    <a:pt x="58" y="0"/>
                    <a:pt x="58" y="0"/>
                  </a:cubicBezTo>
                </a:path>
              </a:pathLst>
            </a:custGeom>
            <a:solidFill>
              <a:srgbClr val="23445D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10" name="Freeform 22"/>
            <p:cNvSpPr/>
            <p:nvPr/>
          </p:nvSpPr>
          <p:spPr>
            <a:xfrm>
              <a:off x="1316038" y="3803651"/>
              <a:ext cx="217488" cy="568325"/>
            </a:xfrm>
            <a:custGeom>
              <a:avLst/>
              <a:gdLst/>
              <a:ahLst/>
              <a:cxnLst>
                <a:cxn ang="0">
                  <a:pos x="217488" y="0"/>
                </a:cxn>
                <a:cxn ang="0">
                  <a:pos x="217488" y="0"/>
                </a:cxn>
                <a:cxn ang="0">
                  <a:pos x="0" y="0"/>
                </a:cxn>
                <a:cxn ang="0">
                  <a:pos x="0" y="568325"/>
                </a:cxn>
                <a:cxn ang="0">
                  <a:pos x="217488" y="568325"/>
                </a:cxn>
                <a:cxn ang="0">
                  <a:pos x="217488" y="0"/>
                </a:cxn>
              </a:cxnLst>
              <a:pathLst>
                <a:path w="137" h="358">
                  <a:moveTo>
                    <a:pt x="137" y="0"/>
                  </a:moveTo>
                  <a:lnTo>
                    <a:pt x="137" y="0"/>
                  </a:lnTo>
                  <a:lnTo>
                    <a:pt x="0" y="0"/>
                  </a:lnTo>
                  <a:lnTo>
                    <a:pt x="0" y="358"/>
                  </a:lnTo>
                  <a:lnTo>
                    <a:pt x="137" y="358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rgbClr val="051F31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11" name="Freeform 23"/>
            <p:cNvSpPr/>
            <p:nvPr/>
          </p:nvSpPr>
          <p:spPr>
            <a:xfrm>
              <a:off x="1316038" y="3803651"/>
              <a:ext cx="217488" cy="568325"/>
            </a:xfrm>
            <a:custGeom>
              <a:avLst/>
              <a:gdLst/>
              <a:ahLst/>
              <a:cxnLst>
                <a:cxn ang="0">
                  <a:pos x="217488" y="0"/>
                </a:cxn>
                <a:cxn ang="0">
                  <a:pos x="217488" y="0"/>
                </a:cxn>
                <a:cxn ang="0">
                  <a:pos x="0" y="0"/>
                </a:cxn>
                <a:cxn ang="0">
                  <a:pos x="0" y="568325"/>
                </a:cxn>
                <a:cxn ang="0">
                  <a:pos x="217488" y="568325"/>
                </a:cxn>
                <a:cxn ang="0">
                  <a:pos x="217488" y="0"/>
                </a:cxn>
              </a:cxnLst>
              <a:pathLst>
                <a:path w="137" h="358">
                  <a:moveTo>
                    <a:pt x="137" y="0"/>
                  </a:moveTo>
                  <a:lnTo>
                    <a:pt x="137" y="0"/>
                  </a:lnTo>
                  <a:lnTo>
                    <a:pt x="0" y="0"/>
                  </a:lnTo>
                  <a:lnTo>
                    <a:pt x="0" y="358"/>
                  </a:lnTo>
                  <a:lnTo>
                    <a:pt x="137" y="358"/>
                  </a:lnTo>
                  <a:lnTo>
                    <a:pt x="137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12" name="Freeform 24"/>
            <p:cNvSpPr/>
            <p:nvPr/>
          </p:nvSpPr>
          <p:spPr>
            <a:xfrm>
              <a:off x="1316038" y="4438651"/>
              <a:ext cx="123825" cy="312738"/>
            </a:xfrm>
            <a:custGeom>
              <a:avLst/>
              <a:gdLst/>
              <a:ahLst/>
              <a:cxnLst>
                <a:cxn ang="0">
                  <a:pos x="123825" y="0"/>
                </a:cxn>
                <a:cxn ang="0">
                  <a:pos x="0" y="0"/>
                </a:cxn>
                <a:cxn ang="0">
                  <a:pos x="0" y="312738"/>
                </a:cxn>
                <a:cxn ang="0">
                  <a:pos x="44450" y="312738"/>
                </a:cxn>
                <a:cxn ang="0">
                  <a:pos x="123825" y="312738"/>
                </a:cxn>
                <a:cxn ang="0">
                  <a:pos x="123825" y="0"/>
                </a:cxn>
              </a:cxnLst>
              <a:pathLst>
                <a:path w="78" h="197">
                  <a:moveTo>
                    <a:pt x="78" y="0"/>
                  </a:moveTo>
                  <a:lnTo>
                    <a:pt x="0" y="0"/>
                  </a:lnTo>
                  <a:lnTo>
                    <a:pt x="0" y="197"/>
                  </a:lnTo>
                  <a:lnTo>
                    <a:pt x="28" y="197"/>
                  </a:lnTo>
                  <a:lnTo>
                    <a:pt x="78" y="197"/>
                  </a:lnTo>
                  <a:lnTo>
                    <a:pt x="78" y="0"/>
                  </a:lnTo>
                  <a:close/>
                </a:path>
              </a:pathLst>
            </a:custGeom>
            <a:solidFill>
              <a:srgbClr val="051F31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13" name="Freeform 25"/>
            <p:cNvSpPr/>
            <p:nvPr/>
          </p:nvSpPr>
          <p:spPr>
            <a:xfrm>
              <a:off x="1316038" y="4438651"/>
              <a:ext cx="123825" cy="312738"/>
            </a:xfrm>
            <a:custGeom>
              <a:avLst/>
              <a:gdLst/>
              <a:ahLst/>
              <a:cxnLst>
                <a:cxn ang="0">
                  <a:pos x="123825" y="0"/>
                </a:cxn>
                <a:cxn ang="0">
                  <a:pos x="0" y="0"/>
                </a:cxn>
                <a:cxn ang="0">
                  <a:pos x="0" y="312738"/>
                </a:cxn>
                <a:cxn ang="0">
                  <a:pos x="44450" y="312738"/>
                </a:cxn>
                <a:cxn ang="0">
                  <a:pos x="123825" y="312738"/>
                </a:cxn>
                <a:cxn ang="0">
                  <a:pos x="123825" y="0"/>
                </a:cxn>
              </a:cxnLst>
              <a:pathLst>
                <a:path w="78" h="197">
                  <a:moveTo>
                    <a:pt x="78" y="0"/>
                  </a:moveTo>
                  <a:lnTo>
                    <a:pt x="0" y="0"/>
                  </a:lnTo>
                  <a:lnTo>
                    <a:pt x="0" y="197"/>
                  </a:lnTo>
                  <a:lnTo>
                    <a:pt x="28" y="197"/>
                  </a:lnTo>
                  <a:lnTo>
                    <a:pt x="78" y="197"/>
                  </a:lnTo>
                  <a:lnTo>
                    <a:pt x="78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14" name="Freeform 26"/>
            <p:cNvSpPr/>
            <p:nvPr/>
          </p:nvSpPr>
          <p:spPr>
            <a:xfrm>
              <a:off x="1316038" y="3370263"/>
              <a:ext cx="123825" cy="271463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271463"/>
                </a:cxn>
                <a:cxn ang="0">
                  <a:pos x="123825" y="135731"/>
                </a:cxn>
                <a:cxn ang="0">
                  <a:pos x="0" y="0"/>
                </a:cxn>
              </a:cxnLst>
              <a:pathLst>
                <a:path w="33" h="72">
                  <a:moveTo>
                    <a:pt x="0" y="0"/>
                  </a:moveTo>
                  <a:cubicBezTo>
                    <a:pt x="0" y="72"/>
                    <a:pt x="0" y="72"/>
                    <a:pt x="0" y="72"/>
                  </a:cubicBezTo>
                  <a:cubicBezTo>
                    <a:pt x="19" y="71"/>
                    <a:pt x="33" y="55"/>
                    <a:pt x="33" y="36"/>
                  </a:cubicBezTo>
                  <a:cubicBezTo>
                    <a:pt x="33" y="17"/>
                    <a:pt x="19" y="1"/>
                    <a:pt x="0" y="0"/>
                  </a:cubicBezTo>
                </a:path>
              </a:pathLst>
            </a:custGeom>
            <a:solidFill>
              <a:srgbClr val="D9D9D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</p:grpSp>
      <p:grpSp>
        <p:nvGrpSpPr>
          <p:cNvPr id="8215" name="组合 227"/>
          <p:cNvGrpSpPr/>
          <p:nvPr/>
        </p:nvGrpSpPr>
        <p:grpSpPr>
          <a:xfrm>
            <a:off x="465138" y="4583113"/>
            <a:ext cx="2390775" cy="228600"/>
            <a:chOff x="1684338" y="4465638"/>
            <a:chExt cx="3175001" cy="304800"/>
          </a:xfrm>
        </p:grpSpPr>
        <p:sp>
          <p:nvSpPr>
            <p:cNvPr id="8216" name="Freeform 51"/>
            <p:cNvSpPr/>
            <p:nvPr/>
          </p:nvSpPr>
          <p:spPr>
            <a:xfrm>
              <a:off x="1797051" y="4465638"/>
              <a:ext cx="3062288" cy="304800"/>
            </a:xfrm>
            <a:custGeom>
              <a:avLst/>
              <a:gdLst/>
              <a:ahLst/>
              <a:cxnLst>
                <a:cxn ang="0">
                  <a:pos x="3062288" y="14287"/>
                </a:cxn>
                <a:cxn ang="0">
                  <a:pos x="3175" y="0"/>
                </a:cxn>
                <a:cxn ang="0">
                  <a:pos x="0" y="285750"/>
                </a:cxn>
                <a:cxn ang="0">
                  <a:pos x="141287" y="285750"/>
                </a:cxn>
                <a:cxn ang="0">
                  <a:pos x="141287" y="285750"/>
                </a:cxn>
                <a:cxn ang="0">
                  <a:pos x="187325" y="285750"/>
                </a:cxn>
                <a:cxn ang="0">
                  <a:pos x="292100" y="288925"/>
                </a:cxn>
                <a:cxn ang="0">
                  <a:pos x="292100" y="288925"/>
                </a:cxn>
                <a:cxn ang="0">
                  <a:pos x="336550" y="288925"/>
                </a:cxn>
                <a:cxn ang="0">
                  <a:pos x="336550" y="288925"/>
                </a:cxn>
                <a:cxn ang="0">
                  <a:pos x="442912" y="288925"/>
                </a:cxn>
                <a:cxn ang="0">
                  <a:pos x="490537" y="288925"/>
                </a:cxn>
                <a:cxn ang="0">
                  <a:pos x="592137" y="288925"/>
                </a:cxn>
                <a:cxn ang="0">
                  <a:pos x="592137" y="288925"/>
                </a:cxn>
                <a:cxn ang="0">
                  <a:pos x="641350" y="288925"/>
                </a:cxn>
                <a:cxn ang="0">
                  <a:pos x="641350" y="288925"/>
                </a:cxn>
                <a:cxn ang="0">
                  <a:pos x="746125" y="288925"/>
                </a:cxn>
                <a:cxn ang="0">
                  <a:pos x="790575" y="288925"/>
                </a:cxn>
                <a:cxn ang="0">
                  <a:pos x="896937" y="288925"/>
                </a:cxn>
                <a:cxn ang="0">
                  <a:pos x="896937" y="288925"/>
                </a:cxn>
                <a:cxn ang="0">
                  <a:pos x="944562" y="293687"/>
                </a:cxn>
                <a:cxn ang="0">
                  <a:pos x="944562" y="293687"/>
                </a:cxn>
                <a:cxn ang="0">
                  <a:pos x="1046162" y="293687"/>
                </a:cxn>
                <a:cxn ang="0">
                  <a:pos x="1046162" y="293687"/>
                </a:cxn>
                <a:cxn ang="0">
                  <a:pos x="1095375" y="293687"/>
                </a:cxn>
                <a:cxn ang="0">
                  <a:pos x="1095375" y="293687"/>
                </a:cxn>
                <a:cxn ang="0">
                  <a:pos x="1200150" y="293687"/>
                </a:cxn>
                <a:cxn ang="0">
                  <a:pos x="1200150" y="293687"/>
                </a:cxn>
                <a:cxn ang="0">
                  <a:pos x="1230312" y="293687"/>
                </a:cxn>
                <a:cxn ang="0">
                  <a:pos x="1350962" y="293687"/>
                </a:cxn>
                <a:cxn ang="0">
                  <a:pos x="1350962" y="293687"/>
                </a:cxn>
                <a:cxn ang="0">
                  <a:pos x="1395412" y="293687"/>
                </a:cxn>
                <a:cxn ang="0">
                  <a:pos x="1395412" y="293687"/>
                </a:cxn>
                <a:cxn ang="0">
                  <a:pos x="1954212" y="296862"/>
                </a:cxn>
                <a:cxn ang="0">
                  <a:pos x="2000250" y="296862"/>
                </a:cxn>
                <a:cxn ang="0">
                  <a:pos x="2105025" y="296862"/>
                </a:cxn>
                <a:cxn ang="0">
                  <a:pos x="2154237" y="296862"/>
                </a:cxn>
                <a:cxn ang="0">
                  <a:pos x="2255837" y="296862"/>
                </a:cxn>
                <a:cxn ang="0">
                  <a:pos x="2303462" y="301625"/>
                </a:cxn>
                <a:cxn ang="0">
                  <a:pos x="2409825" y="301625"/>
                </a:cxn>
                <a:cxn ang="0">
                  <a:pos x="2454275" y="301625"/>
                </a:cxn>
                <a:cxn ang="0">
                  <a:pos x="2709862" y="301625"/>
                </a:cxn>
                <a:cxn ang="0">
                  <a:pos x="2728912" y="301625"/>
                </a:cxn>
                <a:cxn ang="0">
                  <a:pos x="3062288" y="304800"/>
                </a:cxn>
                <a:cxn ang="0">
                  <a:pos x="3062288" y="14287"/>
                </a:cxn>
              </a:cxnLst>
              <a:pathLst>
                <a:path w="1929" h="192">
                  <a:moveTo>
                    <a:pt x="1929" y="9"/>
                  </a:moveTo>
                  <a:lnTo>
                    <a:pt x="2" y="0"/>
                  </a:lnTo>
                  <a:lnTo>
                    <a:pt x="0" y="180"/>
                  </a:lnTo>
                  <a:lnTo>
                    <a:pt x="89" y="180"/>
                  </a:lnTo>
                  <a:lnTo>
                    <a:pt x="89" y="180"/>
                  </a:lnTo>
                  <a:lnTo>
                    <a:pt x="118" y="180"/>
                  </a:lnTo>
                  <a:lnTo>
                    <a:pt x="184" y="182"/>
                  </a:lnTo>
                  <a:lnTo>
                    <a:pt x="184" y="182"/>
                  </a:lnTo>
                  <a:lnTo>
                    <a:pt x="212" y="182"/>
                  </a:lnTo>
                  <a:lnTo>
                    <a:pt x="212" y="182"/>
                  </a:lnTo>
                  <a:lnTo>
                    <a:pt x="279" y="182"/>
                  </a:lnTo>
                  <a:lnTo>
                    <a:pt x="309" y="182"/>
                  </a:lnTo>
                  <a:lnTo>
                    <a:pt x="373" y="182"/>
                  </a:lnTo>
                  <a:lnTo>
                    <a:pt x="373" y="182"/>
                  </a:lnTo>
                  <a:lnTo>
                    <a:pt x="404" y="182"/>
                  </a:lnTo>
                  <a:lnTo>
                    <a:pt x="404" y="182"/>
                  </a:lnTo>
                  <a:lnTo>
                    <a:pt x="470" y="182"/>
                  </a:lnTo>
                  <a:lnTo>
                    <a:pt x="498" y="182"/>
                  </a:lnTo>
                  <a:lnTo>
                    <a:pt x="565" y="182"/>
                  </a:lnTo>
                  <a:lnTo>
                    <a:pt x="565" y="182"/>
                  </a:lnTo>
                  <a:lnTo>
                    <a:pt x="595" y="185"/>
                  </a:lnTo>
                  <a:lnTo>
                    <a:pt x="595" y="185"/>
                  </a:lnTo>
                  <a:lnTo>
                    <a:pt x="659" y="185"/>
                  </a:lnTo>
                  <a:lnTo>
                    <a:pt x="659" y="185"/>
                  </a:lnTo>
                  <a:lnTo>
                    <a:pt x="690" y="185"/>
                  </a:lnTo>
                  <a:lnTo>
                    <a:pt x="690" y="185"/>
                  </a:lnTo>
                  <a:lnTo>
                    <a:pt x="756" y="185"/>
                  </a:lnTo>
                  <a:lnTo>
                    <a:pt x="756" y="185"/>
                  </a:lnTo>
                  <a:lnTo>
                    <a:pt x="775" y="185"/>
                  </a:lnTo>
                  <a:lnTo>
                    <a:pt x="851" y="185"/>
                  </a:lnTo>
                  <a:lnTo>
                    <a:pt x="851" y="185"/>
                  </a:lnTo>
                  <a:lnTo>
                    <a:pt x="879" y="185"/>
                  </a:lnTo>
                  <a:lnTo>
                    <a:pt x="879" y="185"/>
                  </a:lnTo>
                  <a:lnTo>
                    <a:pt x="1231" y="187"/>
                  </a:lnTo>
                  <a:lnTo>
                    <a:pt x="1260" y="187"/>
                  </a:lnTo>
                  <a:lnTo>
                    <a:pt x="1326" y="187"/>
                  </a:lnTo>
                  <a:lnTo>
                    <a:pt x="1357" y="187"/>
                  </a:lnTo>
                  <a:lnTo>
                    <a:pt x="1421" y="187"/>
                  </a:lnTo>
                  <a:lnTo>
                    <a:pt x="1451" y="190"/>
                  </a:lnTo>
                  <a:lnTo>
                    <a:pt x="1518" y="190"/>
                  </a:lnTo>
                  <a:lnTo>
                    <a:pt x="1546" y="190"/>
                  </a:lnTo>
                  <a:lnTo>
                    <a:pt x="1707" y="190"/>
                  </a:lnTo>
                  <a:lnTo>
                    <a:pt x="1719" y="190"/>
                  </a:lnTo>
                  <a:lnTo>
                    <a:pt x="1929" y="192"/>
                  </a:lnTo>
                  <a:lnTo>
                    <a:pt x="1929" y="9"/>
                  </a:lnTo>
                  <a:close/>
                </a:path>
              </a:pathLst>
            </a:custGeom>
            <a:solidFill>
              <a:srgbClr val="1F302B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17" name="Freeform 52"/>
            <p:cNvSpPr/>
            <p:nvPr/>
          </p:nvSpPr>
          <p:spPr>
            <a:xfrm>
              <a:off x="1797051" y="4465638"/>
              <a:ext cx="3062288" cy="304800"/>
            </a:xfrm>
            <a:custGeom>
              <a:avLst/>
              <a:gdLst/>
              <a:ahLst/>
              <a:cxnLst>
                <a:cxn ang="0">
                  <a:pos x="3062288" y="14287"/>
                </a:cxn>
                <a:cxn ang="0">
                  <a:pos x="3175" y="0"/>
                </a:cxn>
                <a:cxn ang="0">
                  <a:pos x="0" y="285750"/>
                </a:cxn>
                <a:cxn ang="0">
                  <a:pos x="141287" y="285750"/>
                </a:cxn>
                <a:cxn ang="0">
                  <a:pos x="141287" y="285750"/>
                </a:cxn>
                <a:cxn ang="0">
                  <a:pos x="187325" y="285750"/>
                </a:cxn>
                <a:cxn ang="0">
                  <a:pos x="292100" y="288925"/>
                </a:cxn>
                <a:cxn ang="0">
                  <a:pos x="292100" y="288925"/>
                </a:cxn>
                <a:cxn ang="0">
                  <a:pos x="336550" y="288925"/>
                </a:cxn>
                <a:cxn ang="0">
                  <a:pos x="336550" y="288925"/>
                </a:cxn>
                <a:cxn ang="0">
                  <a:pos x="442912" y="288925"/>
                </a:cxn>
                <a:cxn ang="0">
                  <a:pos x="490537" y="288925"/>
                </a:cxn>
                <a:cxn ang="0">
                  <a:pos x="592137" y="288925"/>
                </a:cxn>
                <a:cxn ang="0">
                  <a:pos x="592137" y="288925"/>
                </a:cxn>
                <a:cxn ang="0">
                  <a:pos x="641350" y="288925"/>
                </a:cxn>
                <a:cxn ang="0">
                  <a:pos x="641350" y="288925"/>
                </a:cxn>
                <a:cxn ang="0">
                  <a:pos x="746125" y="288925"/>
                </a:cxn>
                <a:cxn ang="0">
                  <a:pos x="790575" y="288925"/>
                </a:cxn>
                <a:cxn ang="0">
                  <a:pos x="896937" y="288925"/>
                </a:cxn>
                <a:cxn ang="0">
                  <a:pos x="896937" y="288925"/>
                </a:cxn>
                <a:cxn ang="0">
                  <a:pos x="944562" y="293687"/>
                </a:cxn>
                <a:cxn ang="0">
                  <a:pos x="944562" y="293687"/>
                </a:cxn>
                <a:cxn ang="0">
                  <a:pos x="1046162" y="293687"/>
                </a:cxn>
                <a:cxn ang="0">
                  <a:pos x="1046162" y="293687"/>
                </a:cxn>
                <a:cxn ang="0">
                  <a:pos x="1095375" y="293687"/>
                </a:cxn>
                <a:cxn ang="0">
                  <a:pos x="1095375" y="293687"/>
                </a:cxn>
                <a:cxn ang="0">
                  <a:pos x="1200150" y="293687"/>
                </a:cxn>
                <a:cxn ang="0">
                  <a:pos x="1200150" y="293687"/>
                </a:cxn>
                <a:cxn ang="0">
                  <a:pos x="1230312" y="293687"/>
                </a:cxn>
                <a:cxn ang="0">
                  <a:pos x="1350962" y="293687"/>
                </a:cxn>
                <a:cxn ang="0">
                  <a:pos x="1350962" y="293687"/>
                </a:cxn>
                <a:cxn ang="0">
                  <a:pos x="1395412" y="293687"/>
                </a:cxn>
                <a:cxn ang="0">
                  <a:pos x="1395412" y="293687"/>
                </a:cxn>
                <a:cxn ang="0">
                  <a:pos x="1954212" y="296862"/>
                </a:cxn>
                <a:cxn ang="0">
                  <a:pos x="2000250" y="296862"/>
                </a:cxn>
                <a:cxn ang="0">
                  <a:pos x="2105025" y="296862"/>
                </a:cxn>
                <a:cxn ang="0">
                  <a:pos x="2154237" y="296862"/>
                </a:cxn>
                <a:cxn ang="0">
                  <a:pos x="2255837" y="296862"/>
                </a:cxn>
                <a:cxn ang="0">
                  <a:pos x="2303462" y="301625"/>
                </a:cxn>
                <a:cxn ang="0">
                  <a:pos x="2409825" y="301625"/>
                </a:cxn>
                <a:cxn ang="0">
                  <a:pos x="2454275" y="301625"/>
                </a:cxn>
                <a:cxn ang="0">
                  <a:pos x="2709862" y="301625"/>
                </a:cxn>
                <a:cxn ang="0">
                  <a:pos x="2728912" y="301625"/>
                </a:cxn>
                <a:cxn ang="0">
                  <a:pos x="3062288" y="304800"/>
                </a:cxn>
                <a:cxn ang="0">
                  <a:pos x="3062288" y="14287"/>
                </a:cxn>
              </a:cxnLst>
              <a:pathLst>
                <a:path w="1929" h="192">
                  <a:moveTo>
                    <a:pt x="1929" y="9"/>
                  </a:moveTo>
                  <a:lnTo>
                    <a:pt x="2" y="0"/>
                  </a:lnTo>
                  <a:lnTo>
                    <a:pt x="0" y="180"/>
                  </a:lnTo>
                  <a:lnTo>
                    <a:pt x="89" y="180"/>
                  </a:lnTo>
                  <a:lnTo>
                    <a:pt x="89" y="180"/>
                  </a:lnTo>
                  <a:lnTo>
                    <a:pt x="118" y="180"/>
                  </a:lnTo>
                  <a:lnTo>
                    <a:pt x="184" y="182"/>
                  </a:lnTo>
                  <a:lnTo>
                    <a:pt x="184" y="182"/>
                  </a:lnTo>
                  <a:lnTo>
                    <a:pt x="212" y="182"/>
                  </a:lnTo>
                  <a:lnTo>
                    <a:pt x="212" y="182"/>
                  </a:lnTo>
                  <a:lnTo>
                    <a:pt x="279" y="182"/>
                  </a:lnTo>
                  <a:lnTo>
                    <a:pt x="309" y="182"/>
                  </a:lnTo>
                  <a:lnTo>
                    <a:pt x="373" y="182"/>
                  </a:lnTo>
                  <a:lnTo>
                    <a:pt x="373" y="182"/>
                  </a:lnTo>
                  <a:lnTo>
                    <a:pt x="404" y="182"/>
                  </a:lnTo>
                  <a:lnTo>
                    <a:pt x="404" y="182"/>
                  </a:lnTo>
                  <a:lnTo>
                    <a:pt x="470" y="182"/>
                  </a:lnTo>
                  <a:lnTo>
                    <a:pt x="498" y="182"/>
                  </a:lnTo>
                  <a:lnTo>
                    <a:pt x="565" y="182"/>
                  </a:lnTo>
                  <a:lnTo>
                    <a:pt x="565" y="182"/>
                  </a:lnTo>
                  <a:lnTo>
                    <a:pt x="595" y="185"/>
                  </a:lnTo>
                  <a:lnTo>
                    <a:pt x="595" y="185"/>
                  </a:lnTo>
                  <a:lnTo>
                    <a:pt x="659" y="185"/>
                  </a:lnTo>
                  <a:lnTo>
                    <a:pt x="659" y="185"/>
                  </a:lnTo>
                  <a:lnTo>
                    <a:pt x="690" y="185"/>
                  </a:lnTo>
                  <a:lnTo>
                    <a:pt x="690" y="185"/>
                  </a:lnTo>
                  <a:lnTo>
                    <a:pt x="756" y="185"/>
                  </a:lnTo>
                  <a:lnTo>
                    <a:pt x="756" y="185"/>
                  </a:lnTo>
                  <a:lnTo>
                    <a:pt x="775" y="185"/>
                  </a:lnTo>
                  <a:lnTo>
                    <a:pt x="851" y="185"/>
                  </a:lnTo>
                  <a:lnTo>
                    <a:pt x="851" y="185"/>
                  </a:lnTo>
                  <a:lnTo>
                    <a:pt x="879" y="185"/>
                  </a:lnTo>
                  <a:lnTo>
                    <a:pt x="879" y="185"/>
                  </a:lnTo>
                  <a:lnTo>
                    <a:pt x="1231" y="187"/>
                  </a:lnTo>
                  <a:lnTo>
                    <a:pt x="1260" y="187"/>
                  </a:lnTo>
                  <a:lnTo>
                    <a:pt x="1326" y="187"/>
                  </a:lnTo>
                  <a:lnTo>
                    <a:pt x="1357" y="187"/>
                  </a:lnTo>
                  <a:lnTo>
                    <a:pt x="1421" y="187"/>
                  </a:lnTo>
                  <a:lnTo>
                    <a:pt x="1451" y="190"/>
                  </a:lnTo>
                  <a:lnTo>
                    <a:pt x="1518" y="190"/>
                  </a:lnTo>
                  <a:lnTo>
                    <a:pt x="1546" y="190"/>
                  </a:lnTo>
                  <a:lnTo>
                    <a:pt x="1707" y="190"/>
                  </a:lnTo>
                  <a:lnTo>
                    <a:pt x="1719" y="190"/>
                  </a:lnTo>
                  <a:lnTo>
                    <a:pt x="1929" y="192"/>
                  </a:lnTo>
                  <a:lnTo>
                    <a:pt x="1929" y="9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18" name="Freeform 53"/>
            <p:cNvSpPr/>
            <p:nvPr/>
          </p:nvSpPr>
          <p:spPr>
            <a:xfrm>
              <a:off x="1684338" y="4465638"/>
              <a:ext cx="3062288" cy="304800"/>
            </a:xfrm>
            <a:custGeom>
              <a:avLst/>
              <a:gdLst/>
              <a:ahLst/>
              <a:cxnLst>
                <a:cxn ang="0">
                  <a:pos x="3059112" y="304800"/>
                </a:cxn>
                <a:cxn ang="0">
                  <a:pos x="0" y="285750"/>
                </a:cxn>
                <a:cxn ang="0">
                  <a:pos x="0" y="0"/>
                </a:cxn>
                <a:cxn ang="0">
                  <a:pos x="3062288" y="14287"/>
                </a:cxn>
                <a:cxn ang="0">
                  <a:pos x="3059112" y="304800"/>
                </a:cxn>
              </a:cxnLst>
              <a:pathLst>
                <a:path w="1929" h="192">
                  <a:moveTo>
                    <a:pt x="1927" y="192"/>
                  </a:moveTo>
                  <a:lnTo>
                    <a:pt x="0" y="180"/>
                  </a:lnTo>
                  <a:lnTo>
                    <a:pt x="0" y="0"/>
                  </a:lnTo>
                  <a:lnTo>
                    <a:pt x="1929" y="9"/>
                  </a:lnTo>
                  <a:lnTo>
                    <a:pt x="1927" y="192"/>
                  </a:lnTo>
                  <a:close/>
                </a:path>
              </a:pathLst>
            </a:custGeom>
            <a:solidFill>
              <a:srgbClr val="29506D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19" name="Freeform 54"/>
            <p:cNvSpPr/>
            <p:nvPr/>
          </p:nvSpPr>
          <p:spPr>
            <a:xfrm>
              <a:off x="1684338" y="4465638"/>
              <a:ext cx="3062288" cy="304800"/>
            </a:xfrm>
            <a:custGeom>
              <a:avLst/>
              <a:gdLst/>
              <a:ahLst/>
              <a:cxnLst>
                <a:cxn ang="0">
                  <a:pos x="3059112" y="304800"/>
                </a:cxn>
                <a:cxn ang="0">
                  <a:pos x="0" y="285750"/>
                </a:cxn>
                <a:cxn ang="0">
                  <a:pos x="0" y="0"/>
                </a:cxn>
                <a:cxn ang="0">
                  <a:pos x="3062288" y="14287"/>
                </a:cxn>
                <a:cxn ang="0">
                  <a:pos x="3059112" y="304800"/>
                </a:cxn>
              </a:cxnLst>
              <a:pathLst>
                <a:path w="1929" h="192">
                  <a:moveTo>
                    <a:pt x="1927" y="192"/>
                  </a:moveTo>
                  <a:lnTo>
                    <a:pt x="0" y="180"/>
                  </a:lnTo>
                  <a:lnTo>
                    <a:pt x="0" y="0"/>
                  </a:lnTo>
                  <a:lnTo>
                    <a:pt x="1929" y="9"/>
                  </a:lnTo>
                  <a:lnTo>
                    <a:pt x="1927" y="192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20" name="Freeform 55"/>
            <p:cNvSpPr/>
            <p:nvPr/>
          </p:nvSpPr>
          <p:spPr>
            <a:xfrm>
              <a:off x="3486151" y="4605338"/>
              <a:ext cx="47625" cy="157163"/>
            </a:xfrm>
            <a:custGeom>
              <a:avLst/>
              <a:gdLst/>
              <a:ahLst/>
              <a:cxnLst>
                <a:cxn ang="0">
                  <a:pos x="25644" y="0"/>
                </a:cxn>
                <a:cxn ang="0">
                  <a:pos x="0" y="22451"/>
                </a:cxn>
                <a:cxn ang="0">
                  <a:pos x="0" y="157163"/>
                </a:cxn>
                <a:cxn ang="0">
                  <a:pos x="47625" y="157163"/>
                </a:cxn>
                <a:cxn ang="0">
                  <a:pos x="47625" y="26193"/>
                </a:cxn>
                <a:cxn ang="0">
                  <a:pos x="25644" y="0"/>
                </a:cxn>
              </a:cxnLst>
              <a:pathLst>
                <a:path w="13" h="42">
                  <a:moveTo>
                    <a:pt x="7" y="0"/>
                  </a:moveTo>
                  <a:cubicBezTo>
                    <a:pt x="3" y="0"/>
                    <a:pt x="0" y="3"/>
                    <a:pt x="0" y="6"/>
                  </a:cubicBezTo>
                  <a:cubicBezTo>
                    <a:pt x="0" y="42"/>
                    <a:pt x="0" y="42"/>
                    <a:pt x="0" y="42"/>
                  </a:cubicBezTo>
                  <a:cubicBezTo>
                    <a:pt x="13" y="42"/>
                    <a:pt x="13" y="42"/>
                    <a:pt x="13" y="42"/>
                  </a:cubicBezTo>
                  <a:cubicBezTo>
                    <a:pt x="13" y="7"/>
                    <a:pt x="13" y="7"/>
                    <a:pt x="13" y="7"/>
                  </a:cubicBezTo>
                  <a:cubicBezTo>
                    <a:pt x="13" y="3"/>
                    <a:pt x="10" y="0"/>
                    <a:pt x="7" y="0"/>
                  </a:cubicBez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21" name="Freeform 56"/>
            <p:cNvSpPr/>
            <p:nvPr/>
          </p:nvSpPr>
          <p:spPr>
            <a:xfrm>
              <a:off x="3335338" y="4605338"/>
              <a:ext cx="49213" cy="157163"/>
            </a:xfrm>
            <a:custGeom>
              <a:avLst/>
              <a:gdLst/>
              <a:ahLst/>
              <a:cxnLst>
                <a:cxn ang="0">
                  <a:pos x="22713" y="0"/>
                </a:cxn>
                <a:cxn ang="0">
                  <a:pos x="0" y="22451"/>
                </a:cxn>
                <a:cxn ang="0">
                  <a:pos x="0" y="157163"/>
                </a:cxn>
                <a:cxn ang="0">
                  <a:pos x="45427" y="157163"/>
                </a:cxn>
                <a:cxn ang="0">
                  <a:pos x="49213" y="22451"/>
                </a:cxn>
                <a:cxn ang="0">
                  <a:pos x="22713" y="0"/>
                </a:cxn>
              </a:cxnLst>
              <a:pathLst>
                <a:path w="13" h="42">
                  <a:moveTo>
                    <a:pt x="6" y="0"/>
                  </a:moveTo>
                  <a:cubicBezTo>
                    <a:pt x="3" y="0"/>
                    <a:pt x="0" y="3"/>
                    <a:pt x="0" y="6"/>
                  </a:cubicBezTo>
                  <a:cubicBezTo>
                    <a:pt x="0" y="42"/>
                    <a:pt x="0" y="42"/>
                    <a:pt x="0" y="42"/>
                  </a:cubicBezTo>
                  <a:cubicBezTo>
                    <a:pt x="12" y="42"/>
                    <a:pt x="12" y="42"/>
                    <a:pt x="12" y="42"/>
                  </a:cubicBezTo>
                  <a:cubicBezTo>
                    <a:pt x="13" y="6"/>
                    <a:pt x="13" y="6"/>
                    <a:pt x="13" y="6"/>
                  </a:cubicBezTo>
                  <a:cubicBezTo>
                    <a:pt x="13" y="3"/>
                    <a:pt x="10" y="0"/>
                    <a:pt x="6" y="0"/>
                  </a:cubicBez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22" name="Freeform 57"/>
            <p:cNvSpPr/>
            <p:nvPr/>
          </p:nvSpPr>
          <p:spPr>
            <a:xfrm>
              <a:off x="3184526" y="4605338"/>
              <a:ext cx="46038" cy="153988"/>
            </a:xfrm>
            <a:custGeom>
              <a:avLst/>
              <a:gdLst/>
              <a:ahLst/>
              <a:cxnLst>
                <a:cxn ang="0">
                  <a:pos x="23019" y="0"/>
                </a:cxn>
                <a:cxn ang="0">
                  <a:pos x="0" y="22534"/>
                </a:cxn>
                <a:cxn ang="0">
                  <a:pos x="0" y="153988"/>
                </a:cxn>
                <a:cxn ang="0">
                  <a:pos x="46038" y="153988"/>
                </a:cxn>
                <a:cxn ang="0">
                  <a:pos x="46038" y="22534"/>
                </a:cxn>
                <a:cxn ang="0">
                  <a:pos x="23019" y="0"/>
                </a:cxn>
              </a:cxnLst>
              <a:pathLst>
                <a:path w="12" h="41">
                  <a:moveTo>
                    <a:pt x="6" y="0"/>
                  </a:moveTo>
                  <a:cubicBezTo>
                    <a:pt x="3" y="0"/>
                    <a:pt x="0" y="3"/>
                    <a:pt x="0" y="6"/>
                  </a:cubicBezTo>
                  <a:cubicBezTo>
                    <a:pt x="0" y="41"/>
                    <a:pt x="0" y="41"/>
                    <a:pt x="0" y="41"/>
                  </a:cubicBezTo>
                  <a:cubicBezTo>
                    <a:pt x="12" y="41"/>
                    <a:pt x="12" y="41"/>
                    <a:pt x="12" y="41"/>
                  </a:cubicBezTo>
                  <a:cubicBezTo>
                    <a:pt x="12" y="6"/>
                    <a:pt x="12" y="6"/>
                    <a:pt x="12" y="6"/>
                  </a:cubicBezTo>
                  <a:cubicBezTo>
                    <a:pt x="12" y="3"/>
                    <a:pt x="10" y="0"/>
                    <a:pt x="6" y="0"/>
                  </a:cubicBez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23" name="Freeform 58"/>
            <p:cNvSpPr/>
            <p:nvPr/>
          </p:nvSpPr>
          <p:spPr>
            <a:xfrm>
              <a:off x="3030538" y="4605338"/>
              <a:ext cx="49213" cy="153988"/>
            </a:xfrm>
            <a:custGeom>
              <a:avLst/>
              <a:gdLst/>
              <a:ahLst/>
              <a:cxnLst>
                <a:cxn ang="0">
                  <a:pos x="26499" y="0"/>
                </a:cxn>
                <a:cxn ang="0">
                  <a:pos x="0" y="22534"/>
                </a:cxn>
                <a:cxn ang="0">
                  <a:pos x="0" y="153988"/>
                </a:cxn>
                <a:cxn ang="0">
                  <a:pos x="49213" y="153988"/>
                </a:cxn>
                <a:cxn ang="0">
                  <a:pos x="49213" y="22534"/>
                </a:cxn>
                <a:cxn ang="0">
                  <a:pos x="26499" y="0"/>
                </a:cxn>
              </a:cxnLst>
              <a:pathLst>
                <a:path w="13" h="41">
                  <a:moveTo>
                    <a:pt x="7" y="0"/>
                  </a:moveTo>
                  <a:cubicBezTo>
                    <a:pt x="3" y="0"/>
                    <a:pt x="1" y="2"/>
                    <a:pt x="0" y="6"/>
                  </a:cubicBezTo>
                  <a:cubicBezTo>
                    <a:pt x="0" y="41"/>
                    <a:pt x="0" y="41"/>
                    <a:pt x="0" y="41"/>
                  </a:cubicBezTo>
                  <a:cubicBezTo>
                    <a:pt x="13" y="41"/>
                    <a:pt x="13" y="41"/>
                    <a:pt x="13" y="41"/>
                  </a:cubicBezTo>
                  <a:cubicBezTo>
                    <a:pt x="13" y="6"/>
                    <a:pt x="13" y="6"/>
                    <a:pt x="13" y="6"/>
                  </a:cubicBezTo>
                  <a:cubicBezTo>
                    <a:pt x="13" y="2"/>
                    <a:pt x="10" y="0"/>
                    <a:pt x="7" y="0"/>
                  </a:cubicBez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24" name="Freeform 59"/>
            <p:cNvSpPr/>
            <p:nvPr/>
          </p:nvSpPr>
          <p:spPr>
            <a:xfrm>
              <a:off x="2881313" y="4600576"/>
              <a:ext cx="49213" cy="158750"/>
            </a:xfrm>
            <a:custGeom>
              <a:avLst/>
              <a:gdLst/>
              <a:ahLst/>
              <a:cxnLst>
                <a:cxn ang="0">
                  <a:pos x="26499" y="0"/>
                </a:cxn>
                <a:cxn ang="0">
                  <a:pos x="0" y="26458"/>
                </a:cxn>
                <a:cxn ang="0">
                  <a:pos x="0" y="158750"/>
                </a:cxn>
                <a:cxn ang="0">
                  <a:pos x="49213" y="158750"/>
                </a:cxn>
                <a:cxn ang="0">
                  <a:pos x="49213" y="26458"/>
                </a:cxn>
                <a:cxn ang="0">
                  <a:pos x="26499" y="0"/>
                </a:cxn>
              </a:cxnLst>
              <a:pathLst>
                <a:path w="13" h="42">
                  <a:moveTo>
                    <a:pt x="7" y="0"/>
                  </a:moveTo>
                  <a:cubicBezTo>
                    <a:pt x="3" y="0"/>
                    <a:pt x="0" y="3"/>
                    <a:pt x="0" y="7"/>
                  </a:cubicBezTo>
                  <a:cubicBezTo>
                    <a:pt x="0" y="42"/>
                    <a:pt x="0" y="42"/>
                    <a:pt x="0" y="42"/>
                  </a:cubicBezTo>
                  <a:cubicBezTo>
                    <a:pt x="13" y="42"/>
                    <a:pt x="13" y="42"/>
                    <a:pt x="13" y="42"/>
                  </a:cubicBezTo>
                  <a:cubicBezTo>
                    <a:pt x="13" y="7"/>
                    <a:pt x="13" y="7"/>
                    <a:pt x="13" y="7"/>
                  </a:cubicBezTo>
                  <a:cubicBezTo>
                    <a:pt x="13" y="3"/>
                    <a:pt x="10" y="0"/>
                    <a:pt x="7" y="0"/>
                  </a:cubicBez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25" name="Freeform 60"/>
            <p:cNvSpPr/>
            <p:nvPr/>
          </p:nvSpPr>
          <p:spPr>
            <a:xfrm>
              <a:off x="2730501" y="4600576"/>
              <a:ext cx="49213" cy="158750"/>
            </a:xfrm>
            <a:custGeom>
              <a:avLst/>
              <a:gdLst/>
              <a:ahLst/>
              <a:cxnLst>
                <a:cxn ang="0">
                  <a:pos x="22713" y="0"/>
                </a:cxn>
                <a:cxn ang="0">
                  <a:pos x="0" y="22678"/>
                </a:cxn>
                <a:cxn ang="0">
                  <a:pos x="0" y="158750"/>
                </a:cxn>
                <a:cxn ang="0">
                  <a:pos x="45427" y="158750"/>
                </a:cxn>
                <a:cxn ang="0">
                  <a:pos x="49213" y="22678"/>
                </a:cxn>
                <a:cxn ang="0">
                  <a:pos x="22713" y="0"/>
                </a:cxn>
              </a:cxnLst>
              <a:pathLst>
                <a:path w="13" h="42">
                  <a:moveTo>
                    <a:pt x="6" y="0"/>
                  </a:moveTo>
                  <a:cubicBezTo>
                    <a:pt x="3" y="0"/>
                    <a:pt x="0" y="3"/>
                    <a:pt x="0" y="6"/>
                  </a:cubicBezTo>
                  <a:cubicBezTo>
                    <a:pt x="0" y="42"/>
                    <a:pt x="0" y="42"/>
                    <a:pt x="0" y="42"/>
                  </a:cubicBezTo>
                  <a:cubicBezTo>
                    <a:pt x="12" y="42"/>
                    <a:pt x="12" y="42"/>
                    <a:pt x="12" y="42"/>
                  </a:cubicBezTo>
                  <a:cubicBezTo>
                    <a:pt x="13" y="6"/>
                    <a:pt x="13" y="6"/>
                    <a:pt x="13" y="6"/>
                  </a:cubicBezTo>
                  <a:cubicBezTo>
                    <a:pt x="13" y="3"/>
                    <a:pt x="10" y="0"/>
                    <a:pt x="6" y="0"/>
                  </a:cubicBez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26" name="Freeform 61"/>
            <p:cNvSpPr/>
            <p:nvPr/>
          </p:nvSpPr>
          <p:spPr>
            <a:xfrm>
              <a:off x="2576513" y="4600576"/>
              <a:ext cx="49213" cy="158750"/>
            </a:xfrm>
            <a:custGeom>
              <a:avLst/>
              <a:gdLst/>
              <a:ahLst/>
              <a:cxnLst>
                <a:cxn ang="0">
                  <a:pos x="26499" y="0"/>
                </a:cxn>
                <a:cxn ang="0">
                  <a:pos x="3785" y="22678"/>
                </a:cxn>
                <a:cxn ang="0">
                  <a:pos x="0" y="154970"/>
                </a:cxn>
                <a:cxn ang="0">
                  <a:pos x="49213" y="158750"/>
                </a:cxn>
                <a:cxn ang="0">
                  <a:pos x="49213" y="22678"/>
                </a:cxn>
                <a:cxn ang="0">
                  <a:pos x="26499" y="0"/>
                </a:cxn>
              </a:cxnLst>
              <a:pathLst>
                <a:path w="13" h="42">
                  <a:moveTo>
                    <a:pt x="7" y="0"/>
                  </a:moveTo>
                  <a:cubicBezTo>
                    <a:pt x="4" y="0"/>
                    <a:pt x="1" y="3"/>
                    <a:pt x="1" y="6"/>
                  </a:cubicBezTo>
                  <a:cubicBezTo>
                    <a:pt x="0" y="41"/>
                    <a:pt x="0" y="41"/>
                    <a:pt x="0" y="41"/>
                  </a:cubicBezTo>
                  <a:cubicBezTo>
                    <a:pt x="13" y="42"/>
                    <a:pt x="13" y="42"/>
                    <a:pt x="13" y="42"/>
                  </a:cubicBezTo>
                  <a:cubicBezTo>
                    <a:pt x="13" y="6"/>
                    <a:pt x="13" y="6"/>
                    <a:pt x="13" y="6"/>
                  </a:cubicBezTo>
                  <a:cubicBezTo>
                    <a:pt x="13" y="3"/>
                    <a:pt x="10" y="0"/>
                    <a:pt x="7" y="0"/>
                  </a:cubicBez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27" name="Freeform 62"/>
            <p:cNvSpPr/>
            <p:nvPr/>
          </p:nvSpPr>
          <p:spPr>
            <a:xfrm>
              <a:off x="2427288" y="4600576"/>
              <a:ext cx="47625" cy="153988"/>
            </a:xfrm>
            <a:custGeom>
              <a:avLst/>
              <a:gdLst/>
              <a:ahLst/>
              <a:cxnLst>
                <a:cxn ang="0">
                  <a:pos x="25644" y="0"/>
                </a:cxn>
                <a:cxn ang="0">
                  <a:pos x="0" y="22534"/>
                </a:cxn>
                <a:cxn ang="0">
                  <a:pos x="0" y="153988"/>
                </a:cxn>
                <a:cxn ang="0">
                  <a:pos x="47625" y="153988"/>
                </a:cxn>
                <a:cxn ang="0">
                  <a:pos x="47625" y="22534"/>
                </a:cxn>
                <a:cxn ang="0">
                  <a:pos x="25644" y="0"/>
                </a:cxn>
              </a:cxnLst>
              <a:pathLst>
                <a:path w="13" h="41">
                  <a:moveTo>
                    <a:pt x="7" y="0"/>
                  </a:moveTo>
                  <a:cubicBezTo>
                    <a:pt x="3" y="0"/>
                    <a:pt x="0" y="2"/>
                    <a:pt x="0" y="6"/>
                  </a:cubicBezTo>
                  <a:cubicBezTo>
                    <a:pt x="0" y="41"/>
                    <a:pt x="0" y="41"/>
                    <a:pt x="0" y="41"/>
                  </a:cubicBezTo>
                  <a:cubicBezTo>
                    <a:pt x="13" y="41"/>
                    <a:pt x="13" y="41"/>
                    <a:pt x="13" y="41"/>
                  </a:cubicBezTo>
                  <a:cubicBezTo>
                    <a:pt x="13" y="6"/>
                    <a:pt x="13" y="6"/>
                    <a:pt x="13" y="6"/>
                  </a:cubicBezTo>
                  <a:cubicBezTo>
                    <a:pt x="13" y="2"/>
                    <a:pt x="10" y="0"/>
                    <a:pt x="7" y="0"/>
                  </a:cubicBez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28" name="Freeform 63"/>
            <p:cNvSpPr/>
            <p:nvPr/>
          </p:nvSpPr>
          <p:spPr>
            <a:xfrm>
              <a:off x="2276476" y="4597401"/>
              <a:ext cx="49213" cy="157163"/>
            </a:xfrm>
            <a:custGeom>
              <a:avLst/>
              <a:gdLst/>
              <a:ahLst/>
              <a:cxnLst>
                <a:cxn ang="0">
                  <a:pos x="22713" y="0"/>
                </a:cxn>
                <a:cxn ang="0">
                  <a:pos x="0" y="26193"/>
                </a:cxn>
                <a:cxn ang="0">
                  <a:pos x="0" y="157163"/>
                </a:cxn>
                <a:cxn ang="0">
                  <a:pos x="49213" y="157163"/>
                </a:cxn>
                <a:cxn ang="0">
                  <a:pos x="49213" y="26193"/>
                </a:cxn>
                <a:cxn ang="0">
                  <a:pos x="22713" y="0"/>
                </a:cxn>
              </a:cxnLst>
              <a:pathLst>
                <a:path w="13" h="42">
                  <a:moveTo>
                    <a:pt x="6" y="0"/>
                  </a:moveTo>
                  <a:cubicBezTo>
                    <a:pt x="3" y="0"/>
                    <a:pt x="0" y="3"/>
                    <a:pt x="0" y="7"/>
                  </a:cubicBezTo>
                  <a:cubicBezTo>
                    <a:pt x="0" y="42"/>
                    <a:pt x="0" y="42"/>
                    <a:pt x="0" y="42"/>
                  </a:cubicBezTo>
                  <a:cubicBezTo>
                    <a:pt x="13" y="42"/>
                    <a:pt x="13" y="42"/>
                    <a:pt x="13" y="42"/>
                  </a:cubicBezTo>
                  <a:cubicBezTo>
                    <a:pt x="13" y="7"/>
                    <a:pt x="13" y="7"/>
                    <a:pt x="13" y="7"/>
                  </a:cubicBezTo>
                  <a:cubicBezTo>
                    <a:pt x="13" y="3"/>
                    <a:pt x="10" y="0"/>
                    <a:pt x="6" y="0"/>
                  </a:cubicBez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29" name="Freeform 64"/>
            <p:cNvSpPr/>
            <p:nvPr/>
          </p:nvSpPr>
          <p:spPr>
            <a:xfrm>
              <a:off x="2127251" y="4597401"/>
              <a:ext cx="44450" cy="157163"/>
            </a:xfrm>
            <a:custGeom>
              <a:avLst/>
              <a:gdLst/>
              <a:ahLst/>
              <a:cxnLst>
                <a:cxn ang="0">
                  <a:pos x="22225" y="0"/>
                </a:cxn>
                <a:cxn ang="0">
                  <a:pos x="0" y="22451"/>
                </a:cxn>
                <a:cxn ang="0">
                  <a:pos x="0" y="157163"/>
                </a:cxn>
                <a:cxn ang="0">
                  <a:pos x="44450" y="157163"/>
                </a:cxn>
                <a:cxn ang="0">
                  <a:pos x="44450" y="22451"/>
                </a:cxn>
                <a:cxn ang="0">
                  <a:pos x="22225" y="0"/>
                </a:cxn>
              </a:cxnLst>
              <a:pathLst>
                <a:path w="12" h="42">
                  <a:moveTo>
                    <a:pt x="6" y="0"/>
                  </a:moveTo>
                  <a:cubicBezTo>
                    <a:pt x="3" y="0"/>
                    <a:pt x="0" y="3"/>
                    <a:pt x="0" y="6"/>
                  </a:cubicBezTo>
                  <a:cubicBezTo>
                    <a:pt x="0" y="42"/>
                    <a:pt x="0" y="42"/>
                    <a:pt x="0" y="42"/>
                  </a:cubicBezTo>
                  <a:cubicBezTo>
                    <a:pt x="12" y="42"/>
                    <a:pt x="12" y="42"/>
                    <a:pt x="12" y="42"/>
                  </a:cubicBezTo>
                  <a:cubicBezTo>
                    <a:pt x="12" y="6"/>
                    <a:pt x="12" y="6"/>
                    <a:pt x="12" y="6"/>
                  </a:cubicBezTo>
                  <a:cubicBezTo>
                    <a:pt x="12" y="3"/>
                    <a:pt x="10" y="0"/>
                    <a:pt x="6" y="0"/>
                  </a:cubicBezTo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30" name="Freeform 65"/>
            <p:cNvSpPr/>
            <p:nvPr/>
          </p:nvSpPr>
          <p:spPr>
            <a:xfrm>
              <a:off x="1973263" y="4597401"/>
              <a:ext cx="47625" cy="157163"/>
            </a:xfrm>
            <a:custGeom>
              <a:avLst/>
              <a:gdLst/>
              <a:ahLst/>
              <a:cxnLst>
                <a:cxn ang="0">
                  <a:pos x="25644" y="0"/>
                </a:cxn>
                <a:cxn ang="0">
                  <a:pos x="3663" y="22451"/>
                </a:cxn>
                <a:cxn ang="0">
                  <a:pos x="0" y="157163"/>
                </a:cxn>
                <a:cxn ang="0">
                  <a:pos x="47625" y="157163"/>
                </a:cxn>
                <a:cxn ang="0">
                  <a:pos x="47625" y="22451"/>
                </a:cxn>
                <a:cxn ang="0">
                  <a:pos x="25644" y="0"/>
                </a:cxn>
              </a:cxnLst>
              <a:pathLst>
                <a:path w="13" h="42">
                  <a:moveTo>
                    <a:pt x="7" y="0"/>
                  </a:moveTo>
                  <a:cubicBezTo>
                    <a:pt x="3" y="0"/>
                    <a:pt x="1" y="3"/>
                    <a:pt x="1" y="6"/>
                  </a:cubicBezTo>
                  <a:cubicBezTo>
                    <a:pt x="0" y="42"/>
                    <a:pt x="0" y="42"/>
                    <a:pt x="0" y="42"/>
                  </a:cubicBezTo>
                  <a:cubicBezTo>
                    <a:pt x="13" y="42"/>
                    <a:pt x="13" y="42"/>
                    <a:pt x="13" y="42"/>
                  </a:cubicBezTo>
                  <a:cubicBezTo>
                    <a:pt x="13" y="6"/>
                    <a:pt x="13" y="6"/>
                    <a:pt x="13" y="6"/>
                  </a:cubicBezTo>
                  <a:cubicBezTo>
                    <a:pt x="13" y="3"/>
                    <a:pt x="10" y="0"/>
                    <a:pt x="7" y="0"/>
                  </a:cubicBezTo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31" name="Freeform 66"/>
            <p:cNvSpPr/>
            <p:nvPr/>
          </p:nvSpPr>
          <p:spPr>
            <a:xfrm>
              <a:off x="1822451" y="4597401"/>
              <a:ext cx="49213" cy="153988"/>
            </a:xfrm>
            <a:custGeom>
              <a:avLst/>
              <a:gdLst/>
              <a:ahLst/>
              <a:cxnLst>
                <a:cxn ang="0">
                  <a:pos x="26499" y="0"/>
                </a:cxn>
                <a:cxn ang="0">
                  <a:pos x="0" y="22534"/>
                </a:cxn>
                <a:cxn ang="0">
                  <a:pos x="0" y="153988"/>
                </a:cxn>
                <a:cxn ang="0">
                  <a:pos x="49213" y="153988"/>
                </a:cxn>
                <a:cxn ang="0">
                  <a:pos x="49213" y="22534"/>
                </a:cxn>
                <a:cxn ang="0">
                  <a:pos x="26499" y="0"/>
                </a:cxn>
              </a:cxnLst>
              <a:pathLst>
                <a:path w="13" h="41">
                  <a:moveTo>
                    <a:pt x="7" y="0"/>
                  </a:moveTo>
                  <a:cubicBezTo>
                    <a:pt x="3" y="0"/>
                    <a:pt x="0" y="2"/>
                    <a:pt x="0" y="6"/>
                  </a:cubicBezTo>
                  <a:cubicBezTo>
                    <a:pt x="0" y="41"/>
                    <a:pt x="0" y="41"/>
                    <a:pt x="0" y="41"/>
                  </a:cubicBezTo>
                  <a:cubicBezTo>
                    <a:pt x="13" y="41"/>
                    <a:pt x="13" y="41"/>
                    <a:pt x="13" y="41"/>
                  </a:cubicBezTo>
                  <a:cubicBezTo>
                    <a:pt x="13" y="6"/>
                    <a:pt x="13" y="6"/>
                    <a:pt x="13" y="6"/>
                  </a:cubicBezTo>
                  <a:cubicBezTo>
                    <a:pt x="13" y="3"/>
                    <a:pt x="10" y="0"/>
                    <a:pt x="7" y="0"/>
                  </a:cubicBez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32" name="Freeform 67"/>
            <p:cNvSpPr/>
            <p:nvPr/>
          </p:nvSpPr>
          <p:spPr>
            <a:xfrm>
              <a:off x="4543426" y="4611688"/>
              <a:ext cx="49213" cy="155575"/>
            </a:xfrm>
            <a:custGeom>
              <a:avLst/>
              <a:gdLst/>
              <a:ahLst/>
              <a:cxnLst>
                <a:cxn ang="0">
                  <a:pos x="22713" y="0"/>
                </a:cxn>
                <a:cxn ang="0">
                  <a:pos x="0" y="22767"/>
                </a:cxn>
                <a:cxn ang="0">
                  <a:pos x="0" y="155575"/>
                </a:cxn>
                <a:cxn ang="0">
                  <a:pos x="45427" y="155575"/>
                </a:cxn>
                <a:cxn ang="0">
                  <a:pos x="49213" y="22767"/>
                </a:cxn>
                <a:cxn ang="0">
                  <a:pos x="22713" y="0"/>
                </a:cxn>
              </a:cxnLst>
              <a:pathLst>
                <a:path w="13" h="41">
                  <a:moveTo>
                    <a:pt x="6" y="0"/>
                  </a:moveTo>
                  <a:cubicBezTo>
                    <a:pt x="3" y="0"/>
                    <a:pt x="0" y="3"/>
                    <a:pt x="0" y="6"/>
                  </a:cubicBezTo>
                  <a:cubicBezTo>
                    <a:pt x="0" y="41"/>
                    <a:pt x="0" y="41"/>
                    <a:pt x="0" y="41"/>
                  </a:cubicBezTo>
                  <a:cubicBezTo>
                    <a:pt x="12" y="41"/>
                    <a:pt x="12" y="41"/>
                    <a:pt x="12" y="41"/>
                  </a:cubicBezTo>
                  <a:cubicBezTo>
                    <a:pt x="13" y="6"/>
                    <a:pt x="13" y="6"/>
                    <a:pt x="13" y="6"/>
                  </a:cubicBezTo>
                  <a:cubicBezTo>
                    <a:pt x="13" y="3"/>
                    <a:pt x="10" y="0"/>
                    <a:pt x="6" y="0"/>
                  </a:cubicBez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33" name="Freeform 68"/>
            <p:cNvSpPr/>
            <p:nvPr/>
          </p:nvSpPr>
          <p:spPr>
            <a:xfrm>
              <a:off x="4394201" y="4611688"/>
              <a:ext cx="44450" cy="155575"/>
            </a:xfrm>
            <a:custGeom>
              <a:avLst/>
              <a:gdLst/>
              <a:ahLst/>
              <a:cxnLst>
                <a:cxn ang="0">
                  <a:pos x="22225" y="0"/>
                </a:cxn>
                <a:cxn ang="0">
                  <a:pos x="0" y="22767"/>
                </a:cxn>
                <a:cxn ang="0">
                  <a:pos x="0" y="155575"/>
                </a:cxn>
                <a:cxn ang="0">
                  <a:pos x="44450" y="155575"/>
                </a:cxn>
                <a:cxn ang="0">
                  <a:pos x="44450" y="22767"/>
                </a:cxn>
                <a:cxn ang="0">
                  <a:pos x="22225" y="0"/>
                </a:cxn>
              </a:cxnLst>
              <a:pathLst>
                <a:path w="12" h="41">
                  <a:moveTo>
                    <a:pt x="6" y="0"/>
                  </a:moveTo>
                  <a:cubicBezTo>
                    <a:pt x="3" y="0"/>
                    <a:pt x="0" y="2"/>
                    <a:pt x="0" y="6"/>
                  </a:cubicBezTo>
                  <a:cubicBezTo>
                    <a:pt x="0" y="41"/>
                    <a:pt x="0" y="41"/>
                    <a:pt x="0" y="41"/>
                  </a:cubicBezTo>
                  <a:cubicBezTo>
                    <a:pt x="12" y="41"/>
                    <a:pt x="12" y="41"/>
                    <a:pt x="12" y="41"/>
                  </a:cubicBezTo>
                  <a:cubicBezTo>
                    <a:pt x="12" y="6"/>
                    <a:pt x="12" y="6"/>
                    <a:pt x="12" y="6"/>
                  </a:cubicBezTo>
                  <a:cubicBezTo>
                    <a:pt x="12" y="2"/>
                    <a:pt x="10" y="0"/>
                    <a:pt x="6" y="0"/>
                  </a:cubicBez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34" name="Freeform 69"/>
            <p:cNvSpPr/>
            <p:nvPr/>
          </p:nvSpPr>
          <p:spPr>
            <a:xfrm>
              <a:off x="4240213" y="4608513"/>
              <a:ext cx="49213" cy="158750"/>
            </a:xfrm>
            <a:custGeom>
              <a:avLst/>
              <a:gdLst/>
              <a:ahLst/>
              <a:cxnLst>
                <a:cxn ang="0">
                  <a:pos x="26499" y="0"/>
                </a:cxn>
                <a:cxn ang="0">
                  <a:pos x="3785" y="26458"/>
                </a:cxn>
                <a:cxn ang="0">
                  <a:pos x="0" y="158750"/>
                </a:cxn>
                <a:cxn ang="0">
                  <a:pos x="49213" y="158750"/>
                </a:cxn>
                <a:cxn ang="0">
                  <a:pos x="49213" y="26458"/>
                </a:cxn>
                <a:cxn ang="0">
                  <a:pos x="26499" y="0"/>
                </a:cxn>
              </a:cxnLst>
              <a:pathLst>
                <a:path w="13" h="42">
                  <a:moveTo>
                    <a:pt x="7" y="0"/>
                  </a:moveTo>
                  <a:cubicBezTo>
                    <a:pt x="3" y="0"/>
                    <a:pt x="1" y="3"/>
                    <a:pt x="1" y="7"/>
                  </a:cubicBezTo>
                  <a:cubicBezTo>
                    <a:pt x="0" y="42"/>
                    <a:pt x="0" y="42"/>
                    <a:pt x="0" y="42"/>
                  </a:cubicBezTo>
                  <a:cubicBezTo>
                    <a:pt x="13" y="42"/>
                    <a:pt x="13" y="42"/>
                    <a:pt x="13" y="42"/>
                  </a:cubicBezTo>
                  <a:cubicBezTo>
                    <a:pt x="13" y="7"/>
                    <a:pt x="13" y="7"/>
                    <a:pt x="13" y="7"/>
                  </a:cubicBezTo>
                  <a:cubicBezTo>
                    <a:pt x="13" y="3"/>
                    <a:pt x="10" y="0"/>
                    <a:pt x="7" y="0"/>
                  </a:cubicBezTo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35" name="Freeform 70"/>
            <p:cNvSpPr/>
            <p:nvPr/>
          </p:nvSpPr>
          <p:spPr>
            <a:xfrm>
              <a:off x="4089401" y="4608513"/>
              <a:ext cx="49213" cy="158750"/>
            </a:xfrm>
            <a:custGeom>
              <a:avLst/>
              <a:gdLst/>
              <a:ahLst/>
              <a:cxnLst>
                <a:cxn ang="0">
                  <a:pos x="26499" y="0"/>
                </a:cxn>
                <a:cxn ang="0">
                  <a:pos x="0" y="22678"/>
                </a:cxn>
                <a:cxn ang="0">
                  <a:pos x="0" y="158750"/>
                </a:cxn>
                <a:cxn ang="0">
                  <a:pos x="49213" y="158750"/>
                </a:cxn>
                <a:cxn ang="0">
                  <a:pos x="49213" y="22678"/>
                </a:cxn>
                <a:cxn ang="0">
                  <a:pos x="26499" y="0"/>
                </a:cxn>
              </a:cxnLst>
              <a:pathLst>
                <a:path w="13" h="42">
                  <a:moveTo>
                    <a:pt x="7" y="0"/>
                  </a:moveTo>
                  <a:cubicBezTo>
                    <a:pt x="3" y="0"/>
                    <a:pt x="0" y="3"/>
                    <a:pt x="0" y="6"/>
                  </a:cubicBezTo>
                  <a:cubicBezTo>
                    <a:pt x="0" y="42"/>
                    <a:pt x="0" y="42"/>
                    <a:pt x="0" y="42"/>
                  </a:cubicBezTo>
                  <a:cubicBezTo>
                    <a:pt x="13" y="42"/>
                    <a:pt x="13" y="42"/>
                    <a:pt x="13" y="42"/>
                  </a:cubicBezTo>
                  <a:cubicBezTo>
                    <a:pt x="13" y="6"/>
                    <a:pt x="13" y="6"/>
                    <a:pt x="13" y="6"/>
                  </a:cubicBezTo>
                  <a:cubicBezTo>
                    <a:pt x="13" y="3"/>
                    <a:pt x="10" y="0"/>
                    <a:pt x="7" y="0"/>
                  </a:cubicBezTo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36" name="Freeform 71"/>
            <p:cNvSpPr/>
            <p:nvPr/>
          </p:nvSpPr>
          <p:spPr>
            <a:xfrm>
              <a:off x="3940176" y="4608513"/>
              <a:ext cx="47625" cy="158750"/>
            </a:xfrm>
            <a:custGeom>
              <a:avLst/>
              <a:gdLst/>
              <a:ahLst/>
              <a:cxnLst>
                <a:cxn ang="0">
                  <a:pos x="21980" y="0"/>
                </a:cxn>
                <a:cxn ang="0">
                  <a:pos x="0" y="22678"/>
                </a:cxn>
                <a:cxn ang="0">
                  <a:pos x="0" y="154970"/>
                </a:cxn>
                <a:cxn ang="0">
                  <a:pos x="43961" y="158750"/>
                </a:cxn>
                <a:cxn ang="0">
                  <a:pos x="47625" y="22678"/>
                </a:cxn>
                <a:cxn ang="0">
                  <a:pos x="21980" y="0"/>
                </a:cxn>
              </a:cxnLst>
              <a:pathLst>
                <a:path w="13" h="42">
                  <a:moveTo>
                    <a:pt x="6" y="0"/>
                  </a:moveTo>
                  <a:cubicBezTo>
                    <a:pt x="3" y="0"/>
                    <a:pt x="0" y="3"/>
                    <a:pt x="0" y="6"/>
                  </a:cubicBezTo>
                  <a:cubicBezTo>
                    <a:pt x="0" y="41"/>
                    <a:pt x="0" y="41"/>
                    <a:pt x="0" y="41"/>
                  </a:cubicBezTo>
                  <a:cubicBezTo>
                    <a:pt x="12" y="42"/>
                    <a:pt x="12" y="42"/>
                    <a:pt x="12" y="42"/>
                  </a:cubicBezTo>
                  <a:cubicBezTo>
                    <a:pt x="13" y="6"/>
                    <a:pt x="13" y="6"/>
                    <a:pt x="13" y="6"/>
                  </a:cubicBezTo>
                  <a:cubicBezTo>
                    <a:pt x="13" y="3"/>
                    <a:pt x="10" y="0"/>
                    <a:pt x="6" y="0"/>
                  </a:cubicBezTo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37" name="Freeform 72"/>
            <p:cNvSpPr/>
            <p:nvPr/>
          </p:nvSpPr>
          <p:spPr>
            <a:xfrm>
              <a:off x="3789363" y="4608513"/>
              <a:ext cx="44450" cy="153988"/>
            </a:xfrm>
            <a:custGeom>
              <a:avLst/>
              <a:gdLst/>
              <a:ahLst/>
              <a:cxnLst>
                <a:cxn ang="0">
                  <a:pos x="22225" y="0"/>
                </a:cxn>
                <a:cxn ang="0">
                  <a:pos x="0" y="22534"/>
                </a:cxn>
                <a:cxn ang="0">
                  <a:pos x="0" y="153988"/>
                </a:cxn>
                <a:cxn ang="0">
                  <a:pos x="44450" y="153988"/>
                </a:cxn>
                <a:cxn ang="0">
                  <a:pos x="44450" y="22534"/>
                </a:cxn>
                <a:cxn ang="0">
                  <a:pos x="22225" y="0"/>
                </a:cxn>
              </a:cxnLst>
              <a:pathLst>
                <a:path w="12" h="41">
                  <a:moveTo>
                    <a:pt x="6" y="0"/>
                  </a:moveTo>
                  <a:cubicBezTo>
                    <a:pt x="3" y="0"/>
                    <a:pt x="0" y="2"/>
                    <a:pt x="0" y="6"/>
                  </a:cubicBezTo>
                  <a:cubicBezTo>
                    <a:pt x="0" y="41"/>
                    <a:pt x="0" y="41"/>
                    <a:pt x="0" y="41"/>
                  </a:cubicBezTo>
                  <a:cubicBezTo>
                    <a:pt x="12" y="41"/>
                    <a:pt x="12" y="41"/>
                    <a:pt x="12" y="41"/>
                  </a:cubicBezTo>
                  <a:cubicBezTo>
                    <a:pt x="12" y="6"/>
                    <a:pt x="12" y="6"/>
                    <a:pt x="12" y="6"/>
                  </a:cubicBezTo>
                  <a:cubicBezTo>
                    <a:pt x="12" y="2"/>
                    <a:pt x="10" y="0"/>
                    <a:pt x="6" y="0"/>
                  </a:cubicBez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38" name="Freeform 73"/>
            <p:cNvSpPr/>
            <p:nvPr/>
          </p:nvSpPr>
          <p:spPr>
            <a:xfrm>
              <a:off x="3635376" y="4605338"/>
              <a:ext cx="49213" cy="157163"/>
            </a:xfrm>
            <a:custGeom>
              <a:avLst/>
              <a:gdLst/>
              <a:ahLst/>
              <a:cxnLst>
                <a:cxn ang="0">
                  <a:pos x="26499" y="0"/>
                </a:cxn>
                <a:cxn ang="0">
                  <a:pos x="3785" y="26193"/>
                </a:cxn>
                <a:cxn ang="0">
                  <a:pos x="0" y="157163"/>
                </a:cxn>
                <a:cxn ang="0">
                  <a:pos x="49213" y="157163"/>
                </a:cxn>
                <a:cxn ang="0">
                  <a:pos x="49213" y="26193"/>
                </a:cxn>
                <a:cxn ang="0">
                  <a:pos x="26499" y="0"/>
                </a:cxn>
              </a:cxnLst>
              <a:pathLst>
                <a:path w="13" h="42">
                  <a:moveTo>
                    <a:pt x="7" y="0"/>
                  </a:moveTo>
                  <a:cubicBezTo>
                    <a:pt x="3" y="0"/>
                    <a:pt x="1" y="3"/>
                    <a:pt x="1" y="7"/>
                  </a:cubicBezTo>
                  <a:cubicBezTo>
                    <a:pt x="0" y="42"/>
                    <a:pt x="0" y="42"/>
                    <a:pt x="0" y="42"/>
                  </a:cubicBezTo>
                  <a:cubicBezTo>
                    <a:pt x="13" y="42"/>
                    <a:pt x="13" y="42"/>
                    <a:pt x="13" y="42"/>
                  </a:cubicBezTo>
                  <a:cubicBezTo>
                    <a:pt x="13" y="7"/>
                    <a:pt x="13" y="7"/>
                    <a:pt x="13" y="7"/>
                  </a:cubicBezTo>
                  <a:cubicBezTo>
                    <a:pt x="13" y="3"/>
                    <a:pt x="10" y="0"/>
                    <a:pt x="7" y="0"/>
                  </a:cubicBez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</p:grpSp>
      <p:grpSp>
        <p:nvGrpSpPr>
          <p:cNvPr id="8239" name="组合 313"/>
          <p:cNvGrpSpPr/>
          <p:nvPr/>
        </p:nvGrpSpPr>
        <p:grpSpPr>
          <a:xfrm>
            <a:off x="528638" y="3151188"/>
            <a:ext cx="460375" cy="1646237"/>
            <a:chOff x="1766888" y="2557463"/>
            <a:chExt cx="611188" cy="2193925"/>
          </a:xfrm>
        </p:grpSpPr>
        <p:sp>
          <p:nvSpPr>
            <p:cNvPr id="8240" name="Freeform 74"/>
            <p:cNvSpPr/>
            <p:nvPr/>
          </p:nvSpPr>
          <p:spPr>
            <a:xfrm>
              <a:off x="1871663" y="2557463"/>
              <a:ext cx="506413" cy="2193925"/>
            </a:xfrm>
            <a:custGeom>
              <a:avLst/>
              <a:gdLst/>
              <a:ahLst/>
              <a:cxnLst>
                <a:cxn ang="0">
                  <a:pos x="255587" y="0"/>
                </a:cxn>
                <a:cxn ang="0">
                  <a:pos x="0" y="0"/>
                </a:cxn>
                <a:cxn ang="0">
                  <a:pos x="0" y="76200"/>
                </a:cxn>
                <a:cxn ang="0">
                  <a:pos x="0" y="1765300"/>
                </a:cxn>
                <a:cxn ang="0">
                  <a:pos x="0" y="2193925"/>
                </a:cxn>
                <a:cxn ang="0">
                  <a:pos x="255587" y="2193925"/>
                </a:cxn>
                <a:cxn ang="0">
                  <a:pos x="506413" y="2193925"/>
                </a:cxn>
                <a:cxn ang="0">
                  <a:pos x="506413" y="1765300"/>
                </a:cxn>
                <a:cxn ang="0">
                  <a:pos x="506413" y="76200"/>
                </a:cxn>
                <a:cxn ang="0">
                  <a:pos x="506413" y="0"/>
                </a:cxn>
                <a:cxn ang="0">
                  <a:pos x="255587" y="0"/>
                </a:cxn>
              </a:cxnLst>
              <a:pathLst>
                <a:path w="319" h="1382">
                  <a:moveTo>
                    <a:pt x="161" y="0"/>
                  </a:moveTo>
                  <a:lnTo>
                    <a:pt x="0" y="0"/>
                  </a:lnTo>
                  <a:lnTo>
                    <a:pt x="0" y="48"/>
                  </a:lnTo>
                  <a:lnTo>
                    <a:pt x="0" y="1112"/>
                  </a:lnTo>
                  <a:lnTo>
                    <a:pt x="0" y="1382"/>
                  </a:lnTo>
                  <a:lnTo>
                    <a:pt x="161" y="1382"/>
                  </a:lnTo>
                  <a:lnTo>
                    <a:pt x="319" y="1382"/>
                  </a:lnTo>
                  <a:lnTo>
                    <a:pt x="319" y="1112"/>
                  </a:lnTo>
                  <a:lnTo>
                    <a:pt x="319" y="48"/>
                  </a:lnTo>
                  <a:lnTo>
                    <a:pt x="319" y="0"/>
                  </a:lnTo>
                  <a:lnTo>
                    <a:pt x="161" y="0"/>
                  </a:lnTo>
                  <a:close/>
                </a:path>
              </a:pathLst>
            </a:custGeom>
            <a:solidFill>
              <a:srgbClr val="1F302B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41" name="Freeform 75"/>
            <p:cNvSpPr/>
            <p:nvPr/>
          </p:nvSpPr>
          <p:spPr>
            <a:xfrm>
              <a:off x="1871663" y="2557463"/>
              <a:ext cx="506413" cy="2193925"/>
            </a:xfrm>
            <a:custGeom>
              <a:avLst/>
              <a:gdLst/>
              <a:ahLst/>
              <a:cxnLst>
                <a:cxn ang="0">
                  <a:pos x="255587" y="0"/>
                </a:cxn>
                <a:cxn ang="0">
                  <a:pos x="0" y="0"/>
                </a:cxn>
                <a:cxn ang="0">
                  <a:pos x="0" y="76200"/>
                </a:cxn>
                <a:cxn ang="0">
                  <a:pos x="0" y="1765300"/>
                </a:cxn>
                <a:cxn ang="0">
                  <a:pos x="0" y="2193925"/>
                </a:cxn>
                <a:cxn ang="0">
                  <a:pos x="255587" y="2193925"/>
                </a:cxn>
                <a:cxn ang="0">
                  <a:pos x="506413" y="2193925"/>
                </a:cxn>
                <a:cxn ang="0">
                  <a:pos x="506413" y="1765300"/>
                </a:cxn>
                <a:cxn ang="0">
                  <a:pos x="506413" y="76200"/>
                </a:cxn>
                <a:cxn ang="0">
                  <a:pos x="506413" y="0"/>
                </a:cxn>
                <a:cxn ang="0">
                  <a:pos x="255587" y="0"/>
                </a:cxn>
              </a:cxnLst>
              <a:pathLst>
                <a:path w="319" h="1382">
                  <a:moveTo>
                    <a:pt x="161" y="0"/>
                  </a:moveTo>
                  <a:lnTo>
                    <a:pt x="0" y="0"/>
                  </a:lnTo>
                  <a:lnTo>
                    <a:pt x="0" y="48"/>
                  </a:lnTo>
                  <a:lnTo>
                    <a:pt x="0" y="1112"/>
                  </a:lnTo>
                  <a:lnTo>
                    <a:pt x="0" y="1382"/>
                  </a:lnTo>
                  <a:lnTo>
                    <a:pt x="161" y="1382"/>
                  </a:lnTo>
                  <a:lnTo>
                    <a:pt x="319" y="1382"/>
                  </a:lnTo>
                  <a:lnTo>
                    <a:pt x="319" y="1112"/>
                  </a:lnTo>
                  <a:lnTo>
                    <a:pt x="319" y="48"/>
                  </a:lnTo>
                  <a:lnTo>
                    <a:pt x="319" y="0"/>
                  </a:lnTo>
                  <a:lnTo>
                    <a:pt x="161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42" name="Rectangle 76"/>
            <p:cNvSpPr/>
            <p:nvPr/>
          </p:nvSpPr>
          <p:spPr>
            <a:xfrm>
              <a:off x="1766888" y="2557463"/>
              <a:ext cx="506413" cy="2193925"/>
            </a:xfrm>
            <a:prstGeom prst="rect">
              <a:avLst/>
            </a:prstGeom>
            <a:solidFill>
              <a:srgbClr val="F8E29D"/>
            </a:solidFill>
            <a:ln w="9525">
              <a:noFill/>
            </a:ln>
          </p:spPr>
          <p:txBody>
            <a:bodyPr wrap="square" lIns="91440" tIns="45720" rIns="91440" bIns="45720" anchor="t"/>
            <a:p>
              <a:endParaRPr lang="zh-CN" altLang="en-US" sz="10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8243" name="Rectangle 77"/>
            <p:cNvSpPr/>
            <p:nvPr/>
          </p:nvSpPr>
          <p:spPr>
            <a:xfrm>
              <a:off x="1766888" y="2557463"/>
              <a:ext cx="506413" cy="2193925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 lIns="91440" tIns="45720" rIns="91440" bIns="45720" anchor="t"/>
            <a:p>
              <a:endParaRPr lang="zh-CN" altLang="en-US" sz="10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8244" name="Freeform 78"/>
            <p:cNvSpPr/>
            <p:nvPr/>
          </p:nvSpPr>
          <p:spPr>
            <a:xfrm>
              <a:off x="1866901" y="3103563"/>
              <a:ext cx="301625" cy="966788"/>
            </a:xfrm>
            <a:custGeom>
              <a:avLst/>
              <a:gdLst/>
              <a:ahLst/>
              <a:cxnLst>
                <a:cxn ang="0">
                  <a:pos x="301625" y="816315"/>
                </a:cxn>
                <a:cxn ang="0">
                  <a:pos x="150812" y="966788"/>
                </a:cxn>
                <a:cxn ang="0">
                  <a:pos x="0" y="816315"/>
                </a:cxn>
                <a:cxn ang="0">
                  <a:pos x="0" y="150472"/>
                </a:cxn>
                <a:cxn ang="0">
                  <a:pos x="150812" y="0"/>
                </a:cxn>
                <a:cxn ang="0">
                  <a:pos x="301625" y="150472"/>
                </a:cxn>
                <a:cxn ang="0">
                  <a:pos x="301625" y="816315"/>
                </a:cxn>
              </a:cxnLst>
              <a:pathLst>
                <a:path w="80" h="257">
                  <a:moveTo>
                    <a:pt x="80" y="217"/>
                  </a:moveTo>
                  <a:cubicBezTo>
                    <a:pt x="80" y="239"/>
                    <a:pt x="62" y="257"/>
                    <a:pt x="40" y="257"/>
                  </a:cubicBezTo>
                  <a:cubicBezTo>
                    <a:pt x="18" y="257"/>
                    <a:pt x="0" y="239"/>
                    <a:pt x="0" y="217"/>
                  </a:cubicBezTo>
                  <a:cubicBezTo>
                    <a:pt x="0" y="40"/>
                    <a:pt x="0" y="40"/>
                    <a:pt x="0" y="40"/>
                  </a:cubicBezTo>
                  <a:cubicBezTo>
                    <a:pt x="0" y="18"/>
                    <a:pt x="18" y="0"/>
                    <a:pt x="40" y="0"/>
                  </a:cubicBezTo>
                  <a:cubicBezTo>
                    <a:pt x="62" y="0"/>
                    <a:pt x="80" y="18"/>
                    <a:pt x="80" y="40"/>
                  </a:cubicBezTo>
                  <a:cubicBezTo>
                    <a:pt x="80" y="217"/>
                    <a:pt x="80" y="217"/>
                    <a:pt x="80" y="217"/>
                  </a:cubicBezTo>
                </a:path>
              </a:pathLst>
            </a:custGeom>
            <a:solidFill>
              <a:srgbClr val="FFFFFF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45" name="Rectangle 79"/>
            <p:cNvSpPr/>
            <p:nvPr/>
          </p:nvSpPr>
          <p:spPr>
            <a:xfrm>
              <a:off x="1766888" y="2557463"/>
              <a:ext cx="506413" cy="76200"/>
            </a:xfrm>
            <a:prstGeom prst="rect">
              <a:avLst/>
            </a:prstGeom>
            <a:solidFill>
              <a:srgbClr val="D9C277"/>
            </a:solidFill>
            <a:ln w="9525">
              <a:noFill/>
            </a:ln>
          </p:spPr>
          <p:txBody>
            <a:bodyPr wrap="square" lIns="91440" tIns="45720" rIns="91440" bIns="45720" anchor="t"/>
            <a:p>
              <a:endParaRPr lang="zh-CN" altLang="en-US" sz="10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8246" name="Rectangle 80"/>
            <p:cNvSpPr/>
            <p:nvPr/>
          </p:nvSpPr>
          <p:spPr>
            <a:xfrm>
              <a:off x="1766888" y="2557463"/>
              <a:ext cx="506413" cy="76200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 lIns="91440" tIns="45720" rIns="91440" bIns="45720" anchor="t"/>
            <a:p>
              <a:endParaRPr lang="zh-CN" altLang="en-US" sz="10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8247" name="Rectangle 81"/>
            <p:cNvSpPr/>
            <p:nvPr/>
          </p:nvSpPr>
          <p:spPr>
            <a:xfrm>
              <a:off x="1766888" y="4322763"/>
              <a:ext cx="506413" cy="428625"/>
            </a:xfrm>
            <a:prstGeom prst="rect">
              <a:avLst/>
            </a:prstGeom>
            <a:solidFill>
              <a:srgbClr val="D9C277"/>
            </a:solidFill>
            <a:ln w="9525">
              <a:noFill/>
            </a:ln>
          </p:spPr>
          <p:txBody>
            <a:bodyPr wrap="square" lIns="91440" tIns="45720" rIns="91440" bIns="45720" anchor="t"/>
            <a:p>
              <a:endParaRPr lang="zh-CN" altLang="en-US" sz="10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8248" name="Rectangle 82"/>
            <p:cNvSpPr/>
            <p:nvPr/>
          </p:nvSpPr>
          <p:spPr>
            <a:xfrm>
              <a:off x="1766888" y="4322763"/>
              <a:ext cx="506413" cy="428625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 lIns="91440" tIns="45720" rIns="91440" bIns="45720" anchor="t"/>
            <a:p>
              <a:endParaRPr lang="zh-CN" altLang="en-US" sz="10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8249" name="Freeform 83"/>
            <p:cNvSpPr/>
            <p:nvPr/>
          </p:nvSpPr>
          <p:spPr>
            <a:xfrm>
              <a:off x="2017713" y="2633663"/>
              <a:ext cx="255588" cy="1689100"/>
            </a:xfrm>
            <a:custGeom>
              <a:avLst/>
              <a:gdLst/>
              <a:ahLst/>
              <a:cxnLst>
                <a:cxn ang="0">
                  <a:pos x="255588" y="0"/>
                </a:cxn>
                <a:cxn ang="0">
                  <a:pos x="0" y="0"/>
                </a:cxn>
                <a:cxn ang="0">
                  <a:pos x="0" y="470239"/>
                </a:cxn>
                <a:cxn ang="0">
                  <a:pos x="150345" y="620716"/>
                </a:cxn>
                <a:cxn ang="0">
                  <a:pos x="150345" y="1286575"/>
                </a:cxn>
                <a:cxn ang="0">
                  <a:pos x="0" y="1437051"/>
                </a:cxn>
                <a:cxn ang="0">
                  <a:pos x="0" y="1689100"/>
                </a:cxn>
                <a:cxn ang="0">
                  <a:pos x="255588" y="1689100"/>
                </a:cxn>
                <a:cxn ang="0">
                  <a:pos x="255588" y="0"/>
                </a:cxn>
              </a:cxnLst>
              <a:pathLst>
                <a:path w="68" h="449">
                  <a:moveTo>
                    <a:pt x="68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125"/>
                    <a:pt x="0" y="125"/>
                    <a:pt x="0" y="125"/>
                  </a:cubicBezTo>
                  <a:cubicBezTo>
                    <a:pt x="22" y="125"/>
                    <a:pt x="40" y="143"/>
                    <a:pt x="40" y="165"/>
                  </a:cubicBezTo>
                  <a:cubicBezTo>
                    <a:pt x="40" y="342"/>
                    <a:pt x="40" y="342"/>
                    <a:pt x="40" y="342"/>
                  </a:cubicBezTo>
                  <a:cubicBezTo>
                    <a:pt x="40" y="364"/>
                    <a:pt x="22" y="382"/>
                    <a:pt x="0" y="382"/>
                  </a:cubicBezTo>
                  <a:cubicBezTo>
                    <a:pt x="0" y="449"/>
                    <a:pt x="0" y="449"/>
                    <a:pt x="0" y="449"/>
                  </a:cubicBezTo>
                  <a:cubicBezTo>
                    <a:pt x="68" y="449"/>
                    <a:pt x="68" y="449"/>
                    <a:pt x="68" y="449"/>
                  </a:cubicBezTo>
                  <a:cubicBezTo>
                    <a:pt x="68" y="0"/>
                    <a:pt x="68" y="0"/>
                    <a:pt x="68" y="0"/>
                  </a:cubicBezTo>
                </a:path>
              </a:pathLst>
            </a:custGeom>
            <a:solidFill>
              <a:srgbClr val="D3C086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50" name="Freeform 84"/>
            <p:cNvSpPr/>
            <p:nvPr/>
          </p:nvSpPr>
          <p:spPr>
            <a:xfrm>
              <a:off x="2017713" y="3103563"/>
              <a:ext cx="150813" cy="966788"/>
            </a:xfrm>
            <a:custGeom>
              <a:avLst/>
              <a:gdLst>
                <a:gd name="txL" fmla="*/ 0 w 40"/>
                <a:gd name="txT" fmla="*/ 0 h 257"/>
                <a:gd name="txR" fmla="*/ 40 w 40"/>
                <a:gd name="txB" fmla="*/ 257 h 257"/>
              </a:gdLst>
              <a:ahLst/>
              <a:cxnLst>
                <a:cxn ang="0">
                  <a:pos x="0" y="0"/>
                </a:cxn>
                <a:cxn ang="0">
                  <a:pos x="0" y="966788"/>
                </a:cxn>
                <a:cxn ang="0">
                  <a:pos x="150813" y="816315"/>
                </a:cxn>
                <a:cxn ang="0">
                  <a:pos x="150813" y="150472"/>
                </a:cxn>
                <a:cxn ang="0">
                  <a:pos x="0" y="0"/>
                </a:cxn>
              </a:cxnLst>
              <a:rect l="txL" t="txT" r="txR" b="txB"/>
              <a:pathLst>
                <a:path w="40" h="257">
                  <a:moveTo>
                    <a:pt x="0" y="0"/>
                  </a:moveTo>
                  <a:cubicBezTo>
                    <a:pt x="0" y="257"/>
                    <a:pt x="0" y="257"/>
                    <a:pt x="0" y="257"/>
                  </a:cubicBezTo>
                  <a:cubicBezTo>
                    <a:pt x="22" y="257"/>
                    <a:pt x="40" y="239"/>
                    <a:pt x="40" y="217"/>
                  </a:cubicBezTo>
                  <a:cubicBezTo>
                    <a:pt x="40" y="40"/>
                    <a:pt x="40" y="40"/>
                    <a:pt x="40" y="40"/>
                  </a:cubicBezTo>
                  <a:cubicBezTo>
                    <a:pt x="40" y="18"/>
                    <a:pt x="22" y="0"/>
                    <a:pt x="0" y="0"/>
                  </a:cubicBezTo>
                </a:path>
              </a:pathLst>
            </a:custGeom>
            <a:solidFill>
              <a:srgbClr val="D9D9D9"/>
            </a:solidFill>
            <a:ln w="9525">
              <a:noFill/>
            </a:ln>
          </p:spPr>
          <p:txBody>
            <a:bodyPr anchor="ctr"/>
            <a:p>
              <a:r>
                <a:rPr lang="zh-CN" altLang="en-US" sz="600">
                  <a:solidFill>
                    <a:srgbClr val="D9D9D9"/>
                  </a:solidFill>
                  <a:latin typeface="Arial" panose="020B0604020202020204" pitchFamily="34" charset="0"/>
                  <a:ea typeface="宋体" panose="02010600030101010101" pitchFamily="2" charset="-122"/>
                </a:rPr>
                <a:t>优翼</a:t>
              </a:r>
              <a:endParaRPr lang="zh-CN" altLang="en-US" sz="600">
                <a:solidFill>
                  <a:srgbClr val="D9D9D9"/>
                </a:solidFill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8251" name="Rectangle 85"/>
            <p:cNvSpPr/>
            <p:nvPr/>
          </p:nvSpPr>
          <p:spPr>
            <a:xfrm>
              <a:off x="2017713" y="2557463"/>
              <a:ext cx="255588" cy="76200"/>
            </a:xfrm>
            <a:prstGeom prst="rect">
              <a:avLst/>
            </a:prstGeom>
            <a:solidFill>
              <a:srgbClr val="B9A565"/>
            </a:solidFill>
            <a:ln w="9525">
              <a:noFill/>
            </a:ln>
          </p:spPr>
          <p:txBody>
            <a:bodyPr wrap="square" lIns="91440" tIns="45720" rIns="91440" bIns="45720" anchor="t"/>
            <a:p>
              <a:endParaRPr lang="zh-CN" altLang="en-US" sz="10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8252" name="Rectangle 86"/>
            <p:cNvSpPr/>
            <p:nvPr/>
          </p:nvSpPr>
          <p:spPr>
            <a:xfrm>
              <a:off x="2017713" y="2557463"/>
              <a:ext cx="255588" cy="76200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 lIns="91440" tIns="45720" rIns="91440" bIns="45720" anchor="t"/>
            <a:p>
              <a:endParaRPr lang="zh-CN" altLang="en-US" sz="10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8253" name="Freeform 87"/>
            <p:cNvSpPr/>
            <p:nvPr/>
          </p:nvSpPr>
          <p:spPr>
            <a:xfrm>
              <a:off x="2017713" y="4322763"/>
              <a:ext cx="255588" cy="428625"/>
            </a:xfrm>
            <a:custGeom>
              <a:avLst/>
              <a:gdLst/>
              <a:ahLst/>
              <a:cxnLst>
                <a:cxn ang="0">
                  <a:pos x="255588" y="0"/>
                </a:cxn>
                <a:cxn ang="0">
                  <a:pos x="255588" y="0"/>
                </a:cxn>
                <a:cxn ang="0">
                  <a:pos x="0" y="0"/>
                </a:cxn>
                <a:cxn ang="0">
                  <a:pos x="0" y="428625"/>
                </a:cxn>
                <a:cxn ang="0">
                  <a:pos x="255588" y="428625"/>
                </a:cxn>
                <a:cxn ang="0">
                  <a:pos x="255588" y="0"/>
                </a:cxn>
              </a:cxnLst>
              <a:pathLst>
                <a:path w="161" h="270">
                  <a:moveTo>
                    <a:pt x="161" y="0"/>
                  </a:moveTo>
                  <a:lnTo>
                    <a:pt x="161" y="0"/>
                  </a:lnTo>
                  <a:lnTo>
                    <a:pt x="0" y="0"/>
                  </a:lnTo>
                  <a:lnTo>
                    <a:pt x="0" y="270"/>
                  </a:lnTo>
                  <a:lnTo>
                    <a:pt x="161" y="270"/>
                  </a:lnTo>
                  <a:lnTo>
                    <a:pt x="161" y="0"/>
                  </a:lnTo>
                  <a:close/>
                </a:path>
              </a:pathLst>
            </a:custGeom>
            <a:solidFill>
              <a:srgbClr val="B9A565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54" name="Freeform 88"/>
            <p:cNvSpPr/>
            <p:nvPr/>
          </p:nvSpPr>
          <p:spPr>
            <a:xfrm>
              <a:off x="2017713" y="4322763"/>
              <a:ext cx="255588" cy="428625"/>
            </a:xfrm>
            <a:custGeom>
              <a:avLst/>
              <a:gdLst/>
              <a:ahLst/>
              <a:cxnLst>
                <a:cxn ang="0">
                  <a:pos x="255588" y="0"/>
                </a:cxn>
                <a:cxn ang="0">
                  <a:pos x="255588" y="0"/>
                </a:cxn>
                <a:cxn ang="0">
                  <a:pos x="0" y="0"/>
                </a:cxn>
                <a:cxn ang="0">
                  <a:pos x="0" y="428625"/>
                </a:cxn>
                <a:cxn ang="0">
                  <a:pos x="255588" y="428625"/>
                </a:cxn>
                <a:cxn ang="0">
                  <a:pos x="255588" y="0"/>
                </a:cxn>
              </a:cxnLst>
              <a:pathLst>
                <a:path w="161" h="270">
                  <a:moveTo>
                    <a:pt x="161" y="0"/>
                  </a:moveTo>
                  <a:lnTo>
                    <a:pt x="161" y="0"/>
                  </a:lnTo>
                  <a:lnTo>
                    <a:pt x="0" y="0"/>
                  </a:lnTo>
                  <a:lnTo>
                    <a:pt x="0" y="270"/>
                  </a:lnTo>
                  <a:lnTo>
                    <a:pt x="161" y="270"/>
                  </a:lnTo>
                  <a:lnTo>
                    <a:pt x="161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</p:grpSp>
      <p:grpSp>
        <p:nvGrpSpPr>
          <p:cNvPr id="8255" name="组合 341"/>
          <p:cNvGrpSpPr/>
          <p:nvPr/>
        </p:nvGrpSpPr>
        <p:grpSpPr>
          <a:xfrm>
            <a:off x="1009650" y="3703638"/>
            <a:ext cx="708025" cy="771525"/>
            <a:chOff x="2559051" y="2430463"/>
            <a:chExt cx="941387" cy="1027113"/>
          </a:xfrm>
        </p:grpSpPr>
        <p:sp>
          <p:nvSpPr>
            <p:cNvPr id="8256" name="Freeform 100"/>
            <p:cNvSpPr/>
            <p:nvPr/>
          </p:nvSpPr>
          <p:spPr>
            <a:xfrm>
              <a:off x="2559051" y="2430463"/>
              <a:ext cx="933450" cy="860425"/>
            </a:xfrm>
            <a:custGeom>
              <a:avLst/>
              <a:gdLst/>
              <a:ahLst/>
              <a:cxnLst>
                <a:cxn ang="0">
                  <a:pos x="352386" y="330643"/>
                </a:cxn>
                <a:cxn ang="0">
                  <a:pos x="307401" y="341915"/>
                </a:cxn>
                <a:cxn ang="0">
                  <a:pos x="292406" y="345672"/>
                </a:cxn>
                <a:cxn ang="0">
                  <a:pos x="322396" y="319371"/>
                </a:cxn>
                <a:cxn ang="0">
                  <a:pos x="341140" y="293070"/>
                </a:cxn>
                <a:cxn ang="0">
                  <a:pos x="348637" y="281798"/>
                </a:cxn>
                <a:cxn ang="0">
                  <a:pos x="483594" y="154049"/>
                </a:cxn>
                <a:cxn ang="0">
                  <a:pos x="333642" y="180351"/>
                </a:cxn>
                <a:cxn ang="0">
                  <a:pos x="333642" y="263012"/>
                </a:cxn>
                <a:cxn ang="0">
                  <a:pos x="296154" y="236710"/>
                </a:cxn>
                <a:cxn ang="0">
                  <a:pos x="262415" y="225438"/>
                </a:cxn>
                <a:cxn ang="0">
                  <a:pos x="217430" y="221681"/>
                </a:cxn>
                <a:cxn ang="0">
                  <a:pos x="183690" y="221681"/>
                </a:cxn>
                <a:cxn ang="0">
                  <a:pos x="191188" y="390760"/>
                </a:cxn>
                <a:cxn ang="0">
                  <a:pos x="243671" y="375731"/>
                </a:cxn>
                <a:cxn ang="0">
                  <a:pos x="247420" y="375731"/>
                </a:cxn>
                <a:cxn ang="0">
                  <a:pos x="232425" y="390760"/>
                </a:cxn>
                <a:cxn ang="0">
                  <a:pos x="213681" y="409547"/>
                </a:cxn>
                <a:cxn ang="0">
                  <a:pos x="202434" y="424576"/>
                </a:cxn>
                <a:cxn ang="0">
                  <a:pos x="187439" y="447120"/>
                </a:cxn>
                <a:cxn ang="0">
                  <a:pos x="176193" y="469664"/>
                </a:cxn>
                <a:cxn ang="0">
                  <a:pos x="168695" y="495965"/>
                </a:cxn>
                <a:cxn ang="0">
                  <a:pos x="164946" y="518509"/>
                </a:cxn>
                <a:cxn ang="0">
                  <a:pos x="161198" y="548567"/>
                </a:cxn>
                <a:cxn ang="0">
                  <a:pos x="161198" y="567354"/>
                </a:cxn>
                <a:cxn ang="0">
                  <a:pos x="164946" y="601170"/>
                </a:cxn>
                <a:cxn ang="0">
                  <a:pos x="168695" y="619956"/>
                </a:cxn>
                <a:cxn ang="0">
                  <a:pos x="179942" y="653772"/>
                </a:cxn>
                <a:cxn ang="0">
                  <a:pos x="187439" y="676316"/>
                </a:cxn>
                <a:cxn ang="0">
                  <a:pos x="209932" y="706375"/>
                </a:cxn>
                <a:cxn ang="0">
                  <a:pos x="236174" y="743948"/>
                </a:cxn>
                <a:cxn ang="0">
                  <a:pos x="254918" y="762734"/>
                </a:cxn>
                <a:cxn ang="0">
                  <a:pos x="277410" y="781521"/>
                </a:cxn>
                <a:cxn ang="0">
                  <a:pos x="296154" y="796550"/>
                </a:cxn>
                <a:cxn ang="0">
                  <a:pos x="318647" y="811579"/>
                </a:cxn>
                <a:cxn ang="0">
                  <a:pos x="344889" y="826609"/>
                </a:cxn>
                <a:cxn ang="0">
                  <a:pos x="367381" y="834123"/>
                </a:cxn>
                <a:cxn ang="0">
                  <a:pos x="393623" y="845395"/>
                </a:cxn>
                <a:cxn ang="0">
                  <a:pos x="412367" y="852910"/>
                </a:cxn>
                <a:cxn ang="0">
                  <a:pos x="442357" y="856667"/>
                </a:cxn>
                <a:cxn ang="0">
                  <a:pos x="461101" y="860425"/>
                </a:cxn>
                <a:cxn ang="0">
                  <a:pos x="494840" y="860425"/>
                </a:cxn>
                <a:cxn ang="0">
                  <a:pos x="509836" y="860425"/>
                </a:cxn>
                <a:cxn ang="0">
                  <a:pos x="543575" y="856667"/>
                </a:cxn>
                <a:cxn ang="0">
                  <a:pos x="558570" y="852910"/>
                </a:cxn>
                <a:cxn ang="0">
                  <a:pos x="592309" y="841638"/>
                </a:cxn>
                <a:cxn ang="0">
                  <a:pos x="607304" y="837881"/>
                </a:cxn>
                <a:cxn ang="0">
                  <a:pos x="678531" y="789036"/>
                </a:cxn>
                <a:cxn ang="0">
                  <a:pos x="693527" y="777764"/>
                </a:cxn>
                <a:cxn ang="0">
                  <a:pos x="704773" y="766492"/>
                </a:cxn>
              </a:cxnLst>
              <a:pathLst>
                <a:path w="249" h="229">
                  <a:moveTo>
                    <a:pt x="216" y="74"/>
                  </a:moveTo>
                  <a:cubicBezTo>
                    <a:pt x="178" y="20"/>
                    <a:pt x="111" y="45"/>
                    <a:pt x="103" y="88"/>
                  </a:cubicBezTo>
                  <a:cubicBezTo>
                    <a:pt x="100" y="88"/>
                    <a:pt x="97" y="88"/>
                    <a:pt x="94" y="88"/>
                  </a:cubicBezTo>
                  <a:cubicBezTo>
                    <a:pt x="93" y="88"/>
                    <a:pt x="93" y="88"/>
                    <a:pt x="93" y="88"/>
                  </a:cubicBezTo>
                  <a:cubicBezTo>
                    <a:pt x="89" y="89"/>
                    <a:pt x="85" y="90"/>
                    <a:pt x="82" y="91"/>
                  </a:cubicBezTo>
                  <a:cubicBezTo>
                    <a:pt x="82" y="91"/>
                    <a:pt x="82" y="91"/>
                    <a:pt x="82" y="91"/>
                  </a:cubicBezTo>
                  <a:cubicBezTo>
                    <a:pt x="80" y="92"/>
                    <a:pt x="78" y="93"/>
                    <a:pt x="76" y="93"/>
                  </a:cubicBezTo>
                  <a:cubicBezTo>
                    <a:pt x="77" y="93"/>
                    <a:pt x="77" y="93"/>
                    <a:pt x="77" y="93"/>
                  </a:cubicBezTo>
                  <a:cubicBezTo>
                    <a:pt x="77" y="93"/>
                    <a:pt x="78" y="92"/>
                    <a:pt x="78" y="92"/>
                  </a:cubicBezTo>
                  <a:cubicBezTo>
                    <a:pt x="79" y="91"/>
                    <a:pt x="80" y="90"/>
                    <a:pt x="81" y="89"/>
                  </a:cubicBezTo>
                  <a:cubicBezTo>
                    <a:pt x="82" y="89"/>
                    <a:pt x="83" y="88"/>
                    <a:pt x="83" y="87"/>
                  </a:cubicBezTo>
                  <a:cubicBezTo>
                    <a:pt x="84" y="87"/>
                    <a:pt x="85" y="86"/>
                    <a:pt x="86" y="85"/>
                  </a:cubicBezTo>
                  <a:cubicBezTo>
                    <a:pt x="86" y="84"/>
                    <a:pt x="87" y="84"/>
                    <a:pt x="87" y="83"/>
                  </a:cubicBezTo>
                  <a:cubicBezTo>
                    <a:pt x="88" y="82"/>
                    <a:pt x="89" y="81"/>
                    <a:pt x="89" y="80"/>
                  </a:cubicBezTo>
                  <a:cubicBezTo>
                    <a:pt x="90" y="80"/>
                    <a:pt x="91" y="79"/>
                    <a:pt x="91" y="78"/>
                  </a:cubicBezTo>
                  <a:cubicBezTo>
                    <a:pt x="91" y="78"/>
                    <a:pt x="91" y="78"/>
                    <a:pt x="91" y="78"/>
                  </a:cubicBezTo>
                  <a:cubicBezTo>
                    <a:pt x="91" y="77"/>
                    <a:pt x="91" y="77"/>
                    <a:pt x="91" y="77"/>
                  </a:cubicBezTo>
                  <a:cubicBezTo>
                    <a:pt x="92" y="77"/>
                    <a:pt x="92" y="76"/>
                    <a:pt x="93" y="75"/>
                  </a:cubicBezTo>
                  <a:cubicBezTo>
                    <a:pt x="96" y="80"/>
                    <a:pt x="99" y="84"/>
                    <a:pt x="103" y="88"/>
                  </a:cubicBezTo>
                  <a:cubicBezTo>
                    <a:pt x="103" y="88"/>
                    <a:pt x="97" y="75"/>
                    <a:pt x="92" y="59"/>
                  </a:cubicBezTo>
                  <a:cubicBezTo>
                    <a:pt x="105" y="59"/>
                    <a:pt x="119" y="53"/>
                    <a:pt x="129" y="41"/>
                  </a:cubicBezTo>
                  <a:cubicBezTo>
                    <a:pt x="139" y="29"/>
                    <a:pt x="143" y="14"/>
                    <a:pt x="140" y="1"/>
                  </a:cubicBezTo>
                  <a:cubicBezTo>
                    <a:pt x="126" y="0"/>
                    <a:pt x="112" y="6"/>
                    <a:pt x="101" y="18"/>
                  </a:cubicBezTo>
                  <a:cubicBezTo>
                    <a:pt x="94" y="27"/>
                    <a:pt x="90" y="38"/>
                    <a:pt x="89" y="48"/>
                  </a:cubicBezTo>
                  <a:cubicBezTo>
                    <a:pt x="86" y="34"/>
                    <a:pt x="84" y="19"/>
                    <a:pt x="88" y="9"/>
                  </a:cubicBezTo>
                  <a:cubicBezTo>
                    <a:pt x="76" y="10"/>
                    <a:pt x="76" y="10"/>
                    <a:pt x="76" y="10"/>
                  </a:cubicBezTo>
                  <a:cubicBezTo>
                    <a:pt x="76" y="10"/>
                    <a:pt x="73" y="41"/>
                    <a:pt x="89" y="70"/>
                  </a:cubicBezTo>
                  <a:cubicBezTo>
                    <a:pt x="87" y="68"/>
                    <a:pt x="84" y="66"/>
                    <a:pt x="82" y="65"/>
                  </a:cubicBezTo>
                  <a:cubicBezTo>
                    <a:pt x="82" y="65"/>
                    <a:pt x="82" y="65"/>
                    <a:pt x="82" y="65"/>
                  </a:cubicBezTo>
                  <a:cubicBezTo>
                    <a:pt x="81" y="64"/>
                    <a:pt x="80" y="64"/>
                    <a:pt x="79" y="63"/>
                  </a:cubicBezTo>
                  <a:cubicBezTo>
                    <a:pt x="78" y="63"/>
                    <a:pt x="77" y="63"/>
                    <a:pt x="76" y="62"/>
                  </a:cubicBezTo>
                  <a:cubicBezTo>
                    <a:pt x="75" y="62"/>
                    <a:pt x="73" y="61"/>
                    <a:pt x="72" y="61"/>
                  </a:cubicBezTo>
                  <a:cubicBezTo>
                    <a:pt x="71" y="61"/>
                    <a:pt x="70" y="61"/>
                    <a:pt x="70" y="60"/>
                  </a:cubicBezTo>
                  <a:cubicBezTo>
                    <a:pt x="68" y="60"/>
                    <a:pt x="67" y="60"/>
                    <a:pt x="66" y="59"/>
                  </a:cubicBezTo>
                  <a:cubicBezTo>
                    <a:pt x="65" y="59"/>
                    <a:pt x="64" y="59"/>
                    <a:pt x="64" y="59"/>
                  </a:cubicBezTo>
                  <a:cubicBezTo>
                    <a:pt x="62" y="59"/>
                    <a:pt x="60" y="59"/>
                    <a:pt x="58" y="59"/>
                  </a:cubicBezTo>
                  <a:cubicBezTo>
                    <a:pt x="57" y="59"/>
                    <a:pt x="57" y="59"/>
                    <a:pt x="56" y="59"/>
                  </a:cubicBezTo>
                  <a:cubicBezTo>
                    <a:pt x="55" y="58"/>
                    <a:pt x="53" y="58"/>
                    <a:pt x="51" y="59"/>
                  </a:cubicBezTo>
                  <a:cubicBezTo>
                    <a:pt x="51" y="59"/>
                    <a:pt x="50" y="59"/>
                    <a:pt x="49" y="59"/>
                  </a:cubicBezTo>
                  <a:cubicBezTo>
                    <a:pt x="47" y="59"/>
                    <a:pt x="45" y="59"/>
                    <a:pt x="43" y="60"/>
                  </a:cubicBezTo>
                  <a:cubicBezTo>
                    <a:pt x="23" y="63"/>
                    <a:pt x="8" y="75"/>
                    <a:pt x="0" y="90"/>
                  </a:cubicBezTo>
                  <a:cubicBezTo>
                    <a:pt x="13" y="102"/>
                    <a:pt x="32" y="108"/>
                    <a:pt x="51" y="104"/>
                  </a:cubicBezTo>
                  <a:cubicBezTo>
                    <a:pt x="53" y="104"/>
                    <a:pt x="55" y="103"/>
                    <a:pt x="58" y="102"/>
                  </a:cubicBezTo>
                  <a:cubicBezTo>
                    <a:pt x="58" y="102"/>
                    <a:pt x="58" y="102"/>
                    <a:pt x="59" y="102"/>
                  </a:cubicBezTo>
                  <a:cubicBezTo>
                    <a:pt x="61" y="101"/>
                    <a:pt x="63" y="101"/>
                    <a:pt x="65" y="100"/>
                  </a:cubicBezTo>
                  <a:cubicBezTo>
                    <a:pt x="66" y="99"/>
                    <a:pt x="66" y="99"/>
                    <a:pt x="66" y="99"/>
                  </a:cubicBezTo>
                  <a:cubicBezTo>
                    <a:pt x="67" y="99"/>
                    <a:pt x="67" y="99"/>
                    <a:pt x="68" y="98"/>
                  </a:cubicBezTo>
                  <a:cubicBezTo>
                    <a:pt x="67" y="99"/>
                    <a:pt x="67" y="100"/>
                    <a:pt x="66" y="100"/>
                  </a:cubicBezTo>
                  <a:cubicBezTo>
                    <a:pt x="65" y="101"/>
                    <a:pt x="65" y="101"/>
                    <a:pt x="64" y="101"/>
                  </a:cubicBezTo>
                  <a:cubicBezTo>
                    <a:pt x="64" y="102"/>
                    <a:pt x="63" y="102"/>
                    <a:pt x="63" y="103"/>
                  </a:cubicBezTo>
                  <a:cubicBezTo>
                    <a:pt x="63" y="103"/>
                    <a:pt x="62" y="103"/>
                    <a:pt x="62" y="104"/>
                  </a:cubicBezTo>
                  <a:cubicBezTo>
                    <a:pt x="61" y="104"/>
                    <a:pt x="61" y="105"/>
                    <a:pt x="60" y="105"/>
                  </a:cubicBezTo>
                  <a:cubicBezTo>
                    <a:pt x="59" y="106"/>
                    <a:pt x="59" y="107"/>
                    <a:pt x="58" y="107"/>
                  </a:cubicBezTo>
                  <a:cubicBezTo>
                    <a:pt x="58" y="108"/>
                    <a:pt x="57" y="108"/>
                    <a:pt x="57" y="109"/>
                  </a:cubicBezTo>
                  <a:cubicBezTo>
                    <a:pt x="57" y="109"/>
                    <a:pt x="56" y="110"/>
                    <a:pt x="56" y="110"/>
                  </a:cubicBezTo>
                  <a:cubicBezTo>
                    <a:pt x="55" y="111"/>
                    <a:pt x="55" y="111"/>
                    <a:pt x="55" y="112"/>
                  </a:cubicBezTo>
                  <a:cubicBezTo>
                    <a:pt x="54" y="112"/>
                    <a:pt x="54" y="113"/>
                    <a:pt x="54" y="113"/>
                  </a:cubicBezTo>
                  <a:cubicBezTo>
                    <a:pt x="53" y="114"/>
                    <a:pt x="52" y="115"/>
                    <a:pt x="52" y="116"/>
                  </a:cubicBezTo>
                  <a:cubicBezTo>
                    <a:pt x="52" y="116"/>
                    <a:pt x="51" y="117"/>
                    <a:pt x="51" y="117"/>
                  </a:cubicBezTo>
                  <a:cubicBezTo>
                    <a:pt x="51" y="118"/>
                    <a:pt x="50" y="119"/>
                    <a:pt x="50" y="119"/>
                  </a:cubicBezTo>
                  <a:cubicBezTo>
                    <a:pt x="50" y="120"/>
                    <a:pt x="49" y="120"/>
                    <a:pt x="49" y="121"/>
                  </a:cubicBezTo>
                  <a:cubicBezTo>
                    <a:pt x="49" y="122"/>
                    <a:pt x="48" y="123"/>
                    <a:pt x="48" y="124"/>
                  </a:cubicBezTo>
                  <a:cubicBezTo>
                    <a:pt x="48" y="124"/>
                    <a:pt x="47" y="125"/>
                    <a:pt x="47" y="125"/>
                  </a:cubicBezTo>
                  <a:cubicBezTo>
                    <a:pt x="47" y="126"/>
                    <a:pt x="47" y="127"/>
                    <a:pt x="46" y="128"/>
                  </a:cubicBezTo>
                  <a:cubicBezTo>
                    <a:pt x="46" y="128"/>
                    <a:pt x="46" y="129"/>
                    <a:pt x="46" y="129"/>
                  </a:cubicBezTo>
                  <a:cubicBezTo>
                    <a:pt x="45" y="130"/>
                    <a:pt x="45" y="131"/>
                    <a:pt x="45" y="132"/>
                  </a:cubicBezTo>
                  <a:cubicBezTo>
                    <a:pt x="45" y="132"/>
                    <a:pt x="45" y="132"/>
                    <a:pt x="45" y="133"/>
                  </a:cubicBezTo>
                  <a:cubicBezTo>
                    <a:pt x="44" y="134"/>
                    <a:pt x="44" y="135"/>
                    <a:pt x="44" y="136"/>
                  </a:cubicBezTo>
                  <a:cubicBezTo>
                    <a:pt x="44" y="137"/>
                    <a:pt x="44" y="137"/>
                    <a:pt x="44" y="138"/>
                  </a:cubicBezTo>
                  <a:cubicBezTo>
                    <a:pt x="43" y="139"/>
                    <a:pt x="43" y="140"/>
                    <a:pt x="43" y="141"/>
                  </a:cubicBezTo>
                  <a:cubicBezTo>
                    <a:pt x="43" y="141"/>
                    <a:pt x="43" y="141"/>
                    <a:pt x="43" y="142"/>
                  </a:cubicBezTo>
                  <a:cubicBezTo>
                    <a:pt x="43" y="143"/>
                    <a:pt x="43" y="144"/>
                    <a:pt x="43" y="146"/>
                  </a:cubicBezTo>
                  <a:cubicBezTo>
                    <a:pt x="43" y="146"/>
                    <a:pt x="43" y="146"/>
                    <a:pt x="43" y="146"/>
                  </a:cubicBezTo>
                  <a:cubicBezTo>
                    <a:pt x="43" y="147"/>
                    <a:pt x="43" y="149"/>
                    <a:pt x="43" y="150"/>
                  </a:cubicBezTo>
                  <a:cubicBezTo>
                    <a:pt x="43" y="150"/>
                    <a:pt x="43" y="151"/>
                    <a:pt x="43" y="151"/>
                  </a:cubicBezTo>
                  <a:cubicBezTo>
                    <a:pt x="43" y="152"/>
                    <a:pt x="43" y="153"/>
                    <a:pt x="43" y="154"/>
                  </a:cubicBezTo>
                  <a:cubicBezTo>
                    <a:pt x="43" y="155"/>
                    <a:pt x="43" y="155"/>
                    <a:pt x="43" y="155"/>
                  </a:cubicBezTo>
                  <a:cubicBezTo>
                    <a:pt x="43" y="157"/>
                    <a:pt x="43" y="158"/>
                    <a:pt x="44" y="160"/>
                  </a:cubicBezTo>
                  <a:cubicBezTo>
                    <a:pt x="44" y="161"/>
                    <a:pt x="44" y="161"/>
                    <a:pt x="44" y="161"/>
                  </a:cubicBezTo>
                  <a:cubicBezTo>
                    <a:pt x="44" y="162"/>
                    <a:pt x="44" y="163"/>
                    <a:pt x="44" y="164"/>
                  </a:cubicBezTo>
                  <a:cubicBezTo>
                    <a:pt x="45" y="164"/>
                    <a:pt x="45" y="165"/>
                    <a:pt x="45" y="165"/>
                  </a:cubicBezTo>
                  <a:cubicBezTo>
                    <a:pt x="45" y="167"/>
                    <a:pt x="46" y="168"/>
                    <a:pt x="46" y="170"/>
                  </a:cubicBezTo>
                  <a:cubicBezTo>
                    <a:pt x="46" y="170"/>
                    <a:pt x="46" y="170"/>
                    <a:pt x="46" y="170"/>
                  </a:cubicBezTo>
                  <a:cubicBezTo>
                    <a:pt x="47" y="171"/>
                    <a:pt x="47" y="172"/>
                    <a:pt x="48" y="174"/>
                  </a:cubicBezTo>
                  <a:cubicBezTo>
                    <a:pt x="48" y="174"/>
                    <a:pt x="48" y="175"/>
                    <a:pt x="48" y="175"/>
                  </a:cubicBezTo>
                  <a:cubicBezTo>
                    <a:pt x="49" y="176"/>
                    <a:pt x="49" y="177"/>
                    <a:pt x="50" y="179"/>
                  </a:cubicBezTo>
                  <a:cubicBezTo>
                    <a:pt x="50" y="180"/>
                    <a:pt x="50" y="180"/>
                    <a:pt x="50" y="180"/>
                  </a:cubicBezTo>
                  <a:cubicBezTo>
                    <a:pt x="51" y="181"/>
                    <a:pt x="52" y="182"/>
                    <a:pt x="53" y="184"/>
                  </a:cubicBezTo>
                  <a:cubicBezTo>
                    <a:pt x="53" y="185"/>
                    <a:pt x="53" y="185"/>
                    <a:pt x="53" y="185"/>
                  </a:cubicBezTo>
                  <a:cubicBezTo>
                    <a:pt x="54" y="186"/>
                    <a:pt x="55" y="187"/>
                    <a:pt x="56" y="188"/>
                  </a:cubicBezTo>
                  <a:cubicBezTo>
                    <a:pt x="56" y="189"/>
                    <a:pt x="56" y="189"/>
                    <a:pt x="57" y="190"/>
                  </a:cubicBezTo>
                  <a:cubicBezTo>
                    <a:pt x="58" y="191"/>
                    <a:pt x="59" y="192"/>
                    <a:pt x="60" y="194"/>
                  </a:cubicBezTo>
                  <a:cubicBezTo>
                    <a:pt x="61" y="195"/>
                    <a:pt x="62" y="196"/>
                    <a:pt x="63" y="198"/>
                  </a:cubicBezTo>
                  <a:cubicBezTo>
                    <a:pt x="63" y="198"/>
                    <a:pt x="64" y="198"/>
                    <a:pt x="64" y="199"/>
                  </a:cubicBezTo>
                  <a:cubicBezTo>
                    <a:pt x="65" y="200"/>
                    <a:pt x="66" y="201"/>
                    <a:pt x="67" y="201"/>
                  </a:cubicBezTo>
                  <a:cubicBezTo>
                    <a:pt x="67" y="202"/>
                    <a:pt x="67" y="202"/>
                    <a:pt x="68" y="203"/>
                  </a:cubicBezTo>
                  <a:cubicBezTo>
                    <a:pt x="69" y="203"/>
                    <a:pt x="69" y="204"/>
                    <a:pt x="70" y="205"/>
                  </a:cubicBezTo>
                  <a:cubicBezTo>
                    <a:pt x="71" y="205"/>
                    <a:pt x="71" y="206"/>
                    <a:pt x="72" y="206"/>
                  </a:cubicBezTo>
                  <a:cubicBezTo>
                    <a:pt x="72" y="207"/>
                    <a:pt x="73" y="207"/>
                    <a:pt x="74" y="208"/>
                  </a:cubicBezTo>
                  <a:cubicBezTo>
                    <a:pt x="74" y="208"/>
                    <a:pt x="75" y="209"/>
                    <a:pt x="75" y="209"/>
                  </a:cubicBezTo>
                  <a:cubicBezTo>
                    <a:pt x="76" y="210"/>
                    <a:pt x="77" y="210"/>
                    <a:pt x="78" y="211"/>
                  </a:cubicBezTo>
                  <a:cubicBezTo>
                    <a:pt x="78" y="211"/>
                    <a:pt x="79" y="212"/>
                    <a:pt x="79" y="212"/>
                  </a:cubicBezTo>
                  <a:cubicBezTo>
                    <a:pt x="80" y="213"/>
                    <a:pt x="81" y="213"/>
                    <a:pt x="81" y="214"/>
                  </a:cubicBezTo>
                  <a:cubicBezTo>
                    <a:pt x="82" y="214"/>
                    <a:pt x="83" y="215"/>
                    <a:pt x="83" y="215"/>
                  </a:cubicBezTo>
                  <a:cubicBezTo>
                    <a:pt x="84" y="215"/>
                    <a:pt x="85" y="216"/>
                    <a:pt x="85" y="216"/>
                  </a:cubicBezTo>
                  <a:cubicBezTo>
                    <a:pt x="86" y="217"/>
                    <a:pt x="87" y="217"/>
                    <a:pt x="88" y="217"/>
                  </a:cubicBezTo>
                  <a:cubicBezTo>
                    <a:pt x="88" y="218"/>
                    <a:pt x="89" y="218"/>
                    <a:pt x="89" y="219"/>
                  </a:cubicBezTo>
                  <a:cubicBezTo>
                    <a:pt x="90" y="219"/>
                    <a:pt x="91" y="219"/>
                    <a:pt x="92" y="220"/>
                  </a:cubicBezTo>
                  <a:cubicBezTo>
                    <a:pt x="92" y="220"/>
                    <a:pt x="93" y="220"/>
                    <a:pt x="94" y="221"/>
                  </a:cubicBezTo>
                  <a:cubicBezTo>
                    <a:pt x="94" y="221"/>
                    <a:pt x="95" y="221"/>
                    <a:pt x="96" y="222"/>
                  </a:cubicBezTo>
                  <a:cubicBezTo>
                    <a:pt x="97" y="222"/>
                    <a:pt x="97" y="222"/>
                    <a:pt x="98" y="222"/>
                  </a:cubicBezTo>
                  <a:cubicBezTo>
                    <a:pt x="99" y="223"/>
                    <a:pt x="100" y="223"/>
                    <a:pt x="100" y="224"/>
                  </a:cubicBezTo>
                  <a:cubicBezTo>
                    <a:pt x="101" y="224"/>
                    <a:pt x="101" y="224"/>
                    <a:pt x="102" y="224"/>
                  </a:cubicBezTo>
                  <a:cubicBezTo>
                    <a:pt x="103" y="224"/>
                    <a:pt x="104" y="225"/>
                    <a:pt x="105" y="225"/>
                  </a:cubicBezTo>
                  <a:cubicBezTo>
                    <a:pt x="105" y="225"/>
                    <a:pt x="106" y="225"/>
                    <a:pt x="106" y="225"/>
                  </a:cubicBezTo>
                  <a:cubicBezTo>
                    <a:pt x="107" y="226"/>
                    <a:pt x="108" y="226"/>
                    <a:pt x="109" y="226"/>
                  </a:cubicBezTo>
                  <a:cubicBezTo>
                    <a:pt x="110" y="226"/>
                    <a:pt x="110" y="227"/>
                    <a:pt x="110" y="227"/>
                  </a:cubicBezTo>
                  <a:cubicBezTo>
                    <a:pt x="112" y="227"/>
                    <a:pt x="113" y="227"/>
                    <a:pt x="114" y="227"/>
                  </a:cubicBezTo>
                  <a:cubicBezTo>
                    <a:pt x="114" y="227"/>
                    <a:pt x="114" y="228"/>
                    <a:pt x="115" y="228"/>
                  </a:cubicBezTo>
                  <a:cubicBezTo>
                    <a:pt x="116" y="228"/>
                    <a:pt x="117" y="228"/>
                    <a:pt x="118" y="228"/>
                  </a:cubicBezTo>
                  <a:cubicBezTo>
                    <a:pt x="119" y="228"/>
                    <a:pt x="119" y="228"/>
                    <a:pt x="119" y="228"/>
                  </a:cubicBezTo>
                  <a:cubicBezTo>
                    <a:pt x="120" y="228"/>
                    <a:pt x="121" y="229"/>
                    <a:pt x="123" y="229"/>
                  </a:cubicBezTo>
                  <a:cubicBezTo>
                    <a:pt x="123" y="229"/>
                    <a:pt x="123" y="229"/>
                    <a:pt x="123" y="229"/>
                  </a:cubicBezTo>
                  <a:cubicBezTo>
                    <a:pt x="125" y="229"/>
                    <a:pt x="126" y="229"/>
                    <a:pt x="127" y="229"/>
                  </a:cubicBezTo>
                  <a:cubicBezTo>
                    <a:pt x="128" y="229"/>
                    <a:pt x="128" y="229"/>
                    <a:pt x="128" y="229"/>
                  </a:cubicBezTo>
                  <a:cubicBezTo>
                    <a:pt x="129" y="229"/>
                    <a:pt x="130" y="229"/>
                    <a:pt x="132" y="229"/>
                  </a:cubicBezTo>
                  <a:cubicBezTo>
                    <a:pt x="132" y="229"/>
                    <a:pt x="132" y="229"/>
                    <a:pt x="132" y="229"/>
                  </a:cubicBezTo>
                  <a:cubicBezTo>
                    <a:pt x="133" y="229"/>
                    <a:pt x="135" y="229"/>
                    <a:pt x="136" y="229"/>
                  </a:cubicBezTo>
                  <a:cubicBezTo>
                    <a:pt x="136" y="229"/>
                    <a:pt x="136" y="229"/>
                    <a:pt x="136" y="229"/>
                  </a:cubicBezTo>
                  <a:cubicBezTo>
                    <a:pt x="138" y="229"/>
                    <a:pt x="139" y="229"/>
                    <a:pt x="140" y="228"/>
                  </a:cubicBezTo>
                  <a:cubicBezTo>
                    <a:pt x="141" y="228"/>
                    <a:pt x="141" y="228"/>
                    <a:pt x="141" y="228"/>
                  </a:cubicBezTo>
                  <a:cubicBezTo>
                    <a:pt x="142" y="228"/>
                    <a:pt x="143" y="228"/>
                    <a:pt x="145" y="228"/>
                  </a:cubicBezTo>
                  <a:cubicBezTo>
                    <a:pt x="145" y="228"/>
                    <a:pt x="145" y="228"/>
                    <a:pt x="145" y="228"/>
                  </a:cubicBezTo>
                  <a:cubicBezTo>
                    <a:pt x="146" y="227"/>
                    <a:pt x="148" y="227"/>
                    <a:pt x="149" y="227"/>
                  </a:cubicBezTo>
                  <a:cubicBezTo>
                    <a:pt x="149" y="227"/>
                    <a:pt x="149" y="227"/>
                    <a:pt x="149" y="227"/>
                  </a:cubicBezTo>
                  <a:cubicBezTo>
                    <a:pt x="151" y="226"/>
                    <a:pt x="152" y="226"/>
                    <a:pt x="153" y="226"/>
                  </a:cubicBezTo>
                  <a:cubicBezTo>
                    <a:pt x="154" y="226"/>
                    <a:pt x="154" y="226"/>
                    <a:pt x="154" y="226"/>
                  </a:cubicBezTo>
                  <a:cubicBezTo>
                    <a:pt x="155" y="225"/>
                    <a:pt x="156" y="225"/>
                    <a:pt x="158" y="224"/>
                  </a:cubicBezTo>
                  <a:cubicBezTo>
                    <a:pt x="158" y="224"/>
                    <a:pt x="158" y="224"/>
                    <a:pt x="158" y="224"/>
                  </a:cubicBezTo>
                  <a:cubicBezTo>
                    <a:pt x="159" y="224"/>
                    <a:pt x="160" y="223"/>
                    <a:pt x="162" y="223"/>
                  </a:cubicBezTo>
                  <a:cubicBezTo>
                    <a:pt x="162" y="223"/>
                    <a:pt x="162" y="223"/>
                    <a:pt x="162" y="223"/>
                  </a:cubicBezTo>
                  <a:cubicBezTo>
                    <a:pt x="167" y="220"/>
                    <a:pt x="172" y="217"/>
                    <a:pt x="177" y="213"/>
                  </a:cubicBezTo>
                  <a:cubicBezTo>
                    <a:pt x="177" y="213"/>
                    <a:pt x="177" y="213"/>
                    <a:pt x="177" y="213"/>
                  </a:cubicBezTo>
                  <a:cubicBezTo>
                    <a:pt x="179" y="212"/>
                    <a:pt x="180" y="211"/>
                    <a:pt x="181" y="210"/>
                  </a:cubicBezTo>
                  <a:cubicBezTo>
                    <a:pt x="181" y="210"/>
                    <a:pt x="181" y="210"/>
                    <a:pt x="181" y="210"/>
                  </a:cubicBezTo>
                  <a:cubicBezTo>
                    <a:pt x="182" y="209"/>
                    <a:pt x="183" y="208"/>
                    <a:pt x="185" y="207"/>
                  </a:cubicBezTo>
                  <a:cubicBezTo>
                    <a:pt x="185" y="207"/>
                    <a:pt x="185" y="207"/>
                    <a:pt x="185" y="207"/>
                  </a:cubicBezTo>
                  <a:cubicBezTo>
                    <a:pt x="186" y="206"/>
                    <a:pt x="187" y="205"/>
                    <a:pt x="188" y="204"/>
                  </a:cubicBezTo>
                  <a:cubicBezTo>
                    <a:pt x="188" y="204"/>
                    <a:pt x="188" y="204"/>
                    <a:pt x="188" y="204"/>
                  </a:cubicBezTo>
                  <a:cubicBezTo>
                    <a:pt x="188" y="204"/>
                    <a:pt x="188" y="204"/>
                    <a:pt x="188" y="204"/>
                  </a:cubicBezTo>
                  <a:cubicBezTo>
                    <a:pt x="189" y="203"/>
                    <a:pt x="189" y="202"/>
                    <a:pt x="190" y="202"/>
                  </a:cubicBezTo>
                  <a:cubicBezTo>
                    <a:pt x="238" y="178"/>
                    <a:pt x="249" y="119"/>
                    <a:pt x="216" y="74"/>
                  </a:cubicBezTo>
                </a:path>
              </a:pathLst>
            </a:custGeom>
            <a:solidFill>
              <a:srgbClr val="1F302B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57" name="Freeform 101"/>
            <p:cNvSpPr/>
            <p:nvPr/>
          </p:nvSpPr>
          <p:spPr>
            <a:xfrm>
              <a:off x="2636838" y="2622551"/>
              <a:ext cx="863600" cy="835025"/>
            </a:xfrm>
            <a:custGeom>
              <a:avLst/>
              <a:gdLst/>
              <a:ahLst/>
              <a:cxnLst>
                <a:cxn ang="0">
                  <a:pos x="319156" y="255773"/>
                </a:cxn>
                <a:cxn ang="0">
                  <a:pos x="153946" y="654479"/>
                </a:cxn>
                <a:cxn ang="0">
                  <a:pos x="645822" y="684570"/>
                </a:cxn>
                <a:cxn ang="0">
                  <a:pos x="743446" y="203114"/>
                </a:cxn>
                <a:cxn ang="0">
                  <a:pos x="319156" y="255773"/>
                </a:cxn>
              </a:cxnLst>
              <a:pathLst>
                <a:path w="230" h="222">
                  <a:moveTo>
                    <a:pt x="85" y="68"/>
                  </a:moveTo>
                  <a:cubicBezTo>
                    <a:pt x="41" y="64"/>
                    <a:pt x="0" y="123"/>
                    <a:pt x="41" y="174"/>
                  </a:cubicBezTo>
                  <a:cubicBezTo>
                    <a:pt x="76" y="217"/>
                    <a:pt x="136" y="222"/>
                    <a:pt x="172" y="182"/>
                  </a:cubicBezTo>
                  <a:cubicBezTo>
                    <a:pt x="220" y="158"/>
                    <a:pt x="230" y="99"/>
                    <a:pt x="198" y="54"/>
                  </a:cubicBezTo>
                  <a:cubicBezTo>
                    <a:pt x="160" y="0"/>
                    <a:pt x="92" y="25"/>
                    <a:pt x="85" y="68"/>
                  </a:cubicBezTo>
                </a:path>
              </a:pathLst>
            </a:custGeom>
            <a:solidFill>
              <a:srgbClr val="74AB0B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58" name="Freeform 102"/>
            <p:cNvSpPr/>
            <p:nvPr/>
          </p:nvSpPr>
          <p:spPr>
            <a:xfrm>
              <a:off x="2895601" y="2546351"/>
              <a:ext cx="206375" cy="225425"/>
            </a:xfrm>
            <a:custGeom>
              <a:avLst/>
              <a:gdLst/>
              <a:ahLst/>
              <a:cxnLst>
                <a:cxn ang="0">
                  <a:pos x="52531" y="67627"/>
                </a:cxn>
                <a:cxn ang="0">
                  <a:pos x="195118" y="3757"/>
                </a:cxn>
                <a:cxn ang="0">
                  <a:pos x="153843" y="157797"/>
                </a:cxn>
                <a:cxn ang="0">
                  <a:pos x="11256" y="221667"/>
                </a:cxn>
                <a:cxn ang="0">
                  <a:pos x="52531" y="67627"/>
                </a:cxn>
              </a:cxnLst>
              <a:pathLst>
                <a:path w="55" h="60">
                  <a:moveTo>
                    <a:pt x="14" y="18"/>
                  </a:moveTo>
                  <a:cubicBezTo>
                    <a:pt x="24" y="6"/>
                    <a:pt x="39" y="0"/>
                    <a:pt x="52" y="1"/>
                  </a:cubicBezTo>
                  <a:cubicBezTo>
                    <a:pt x="55" y="14"/>
                    <a:pt x="52" y="29"/>
                    <a:pt x="41" y="42"/>
                  </a:cubicBezTo>
                  <a:cubicBezTo>
                    <a:pt x="31" y="54"/>
                    <a:pt x="17" y="60"/>
                    <a:pt x="3" y="59"/>
                  </a:cubicBezTo>
                  <a:cubicBezTo>
                    <a:pt x="0" y="46"/>
                    <a:pt x="3" y="30"/>
                    <a:pt x="14" y="18"/>
                  </a:cubicBezTo>
                  <a:close/>
                </a:path>
              </a:pathLst>
            </a:custGeom>
            <a:solidFill>
              <a:srgbClr val="92D60E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59" name="Freeform 103"/>
            <p:cNvSpPr/>
            <p:nvPr/>
          </p:nvSpPr>
          <p:spPr>
            <a:xfrm>
              <a:off x="2840038" y="2579688"/>
              <a:ext cx="115888" cy="298450"/>
            </a:xfrm>
            <a:custGeom>
              <a:avLst/>
              <a:gdLst/>
              <a:ahLst/>
              <a:cxnLst>
                <a:cxn ang="0">
                  <a:pos x="59813" y="0"/>
                </a:cxn>
                <a:cxn ang="0">
                  <a:pos x="14953" y="3777"/>
                </a:cxn>
                <a:cxn ang="0">
                  <a:pos x="115888" y="298450"/>
                </a:cxn>
                <a:cxn ang="0">
                  <a:pos x="59813" y="0"/>
                </a:cxn>
              </a:cxnLst>
              <a:pathLst>
                <a:path w="31" h="79">
                  <a:moveTo>
                    <a:pt x="16" y="0"/>
                  </a:moveTo>
                  <a:cubicBezTo>
                    <a:pt x="4" y="1"/>
                    <a:pt x="4" y="1"/>
                    <a:pt x="4" y="1"/>
                  </a:cubicBezTo>
                  <a:cubicBezTo>
                    <a:pt x="4" y="1"/>
                    <a:pt x="0" y="47"/>
                    <a:pt x="31" y="79"/>
                  </a:cubicBezTo>
                  <a:cubicBezTo>
                    <a:pt x="31" y="79"/>
                    <a:pt x="6" y="26"/>
                    <a:pt x="16" y="0"/>
                  </a:cubicBezTo>
                </a:path>
              </a:pathLst>
            </a:custGeom>
            <a:solidFill>
              <a:srgbClr val="693B2E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60" name="Freeform 104"/>
            <p:cNvSpPr/>
            <p:nvPr/>
          </p:nvSpPr>
          <p:spPr>
            <a:xfrm>
              <a:off x="2570163" y="2757488"/>
              <a:ext cx="349250" cy="195263"/>
            </a:xfrm>
            <a:custGeom>
              <a:avLst/>
              <a:gdLst/>
              <a:ahLst/>
              <a:cxnLst>
                <a:cxn ang="0">
                  <a:pos x="161481" y="15020"/>
                </a:cxn>
                <a:cxn ang="0">
                  <a:pos x="349250" y="63835"/>
                </a:cxn>
                <a:cxn ang="0">
                  <a:pos x="191524" y="180242"/>
                </a:cxn>
                <a:cxn ang="0">
                  <a:pos x="0" y="127671"/>
                </a:cxn>
                <a:cxn ang="0">
                  <a:pos x="161481" y="15020"/>
                </a:cxn>
              </a:cxnLst>
              <a:pathLst>
                <a:path w="93" h="52">
                  <a:moveTo>
                    <a:pt x="43" y="4"/>
                  </a:moveTo>
                  <a:cubicBezTo>
                    <a:pt x="62" y="0"/>
                    <a:pt x="81" y="6"/>
                    <a:pt x="93" y="17"/>
                  </a:cubicBezTo>
                  <a:cubicBezTo>
                    <a:pt x="86" y="32"/>
                    <a:pt x="70" y="44"/>
                    <a:pt x="51" y="48"/>
                  </a:cubicBezTo>
                  <a:cubicBezTo>
                    <a:pt x="31" y="52"/>
                    <a:pt x="12" y="46"/>
                    <a:pt x="0" y="34"/>
                  </a:cubicBezTo>
                  <a:cubicBezTo>
                    <a:pt x="7" y="19"/>
                    <a:pt x="23" y="7"/>
                    <a:pt x="43" y="4"/>
                  </a:cubicBezTo>
                </a:path>
              </a:pathLst>
            </a:custGeom>
            <a:solidFill>
              <a:srgbClr val="92D60E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61" name="Freeform 105"/>
            <p:cNvSpPr/>
            <p:nvPr/>
          </p:nvSpPr>
          <p:spPr>
            <a:xfrm>
              <a:off x="2633663" y="2768601"/>
              <a:ext cx="131763" cy="44450"/>
            </a:xfrm>
            <a:custGeom>
              <a:avLst/>
              <a:gdLst/>
              <a:ahLst/>
              <a:cxnLst>
                <a:cxn ang="0">
                  <a:pos x="131763" y="0"/>
                </a:cxn>
                <a:cxn ang="0">
                  <a:pos x="97881" y="3704"/>
                </a:cxn>
                <a:cxn ang="0">
                  <a:pos x="0" y="44450"/>
                </a:cxn>
                <a:cxn ang="0">
                  <a:pos x="0" y="44450"/>
                </a:cxn>
                <a:cxn ang="0">
                  <a:pos x="97881" y="3704"/>
                </a:cxn>
                <a:cxn ang="0">
                  <a:pos x="131763" y="0"/>
                </a:cxn>
              </a:cxnLst>
              <a:pathLst>
                <a:path w="35" h="12">
                  <a:moveTo>
                    <a:pt x="35" y="0"/>
                  </a:moveTo>
                  <a:cubicBezTo>
                    <a:pt x="32" y="0"/>
                    <a:pt x="29" y="0"/>
                    <a:pt x="26" y="1"/>
                  </a:cubicBezTo>
                  <a:cubicBezTo>
                    <a:pt x="16" y="2"/>
                    <a:pt x="7" y="6"/>
                    <a:pt x="0" y="12"/>
                  </a:cubicBezTo>
                  <a:cubicBezTo>
                    <a:pt x="0" y="12"/>
                    <a:pt x="0" y="12"/>
                    <a:pt x="0" y="12"/>
                  </a:cubicBezTo>
                  <a:cubicBezTo>
                    <a:pt x="7" y="6"/>
                    <a:pt x="16" y="2"/>
                    <a:pt x="26" y="1"/>
                  </a:cubicBezTo>
                  <a:cubicBezTo>
                    <a:pt x="29" y="0"/>
                    <a:pt x="32" y="0"/>
                    <a:pt x="35" y="0"/>
                  </a:cubicBezTo>
                </a:path>
              </a:pathLst>
            </a:custGeom>
            <a:solidFill>
              <a:srgbClr val="A16900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62" name="Freeform 106"/>
            <p:cNvSpPr>
              <a:spLocks noEditPoints="1"/>
            </p:cNvSpPr>
            <p:nvPr/>
          </p:nvSpPr>
          <p:spPr>
            <a:xfrm>
              <a:off x="2735263" y="3160713"/>
              <a:ext cx="141288" cy="190500"/>
            </a:xfrm>
            <a:custGeom>
              <a:avLst/>
              <a:gdLst/>
              <a:ahLst/>
              <a:cxnLst>
                <a:cxn ang="0">
                  <a:pos x="55771" y="115794"/>
                </a:cxn>
                <a:cxn ang="0">
                  <a:pos x="141288" y="190500"/>
                </a:cxn>
                <a:cxn ang="0">
                  <a:pos x="55771" y="115794"/>
                </a:cxn>
                <a:cxn ang="0">
                  <a:pos x="55771" y="115794"/>
                </a:cxn>
                <a:cxn ang="0">
                  <a:pos x="55771" y="115794"/>
                </a:cxn>
                <a:cxn ang="0">
                  <a:pos x="55771" y="115794"/>
                </a:cxn>
                <a:cxn ang="0">
                  <a:pos x="0" y="0"/>
                </a:cxn>
                <a:cxn ang="0">
                  <a:pos x="55771" y="115794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pathLst>
                <a:path w="38" h="51">
                  <a:moveTo>
                    <a:pt x="15" y="31"/>
                  </a:moveTo>
                  <a:cubicBezTo>
                    <a:pt x="22" y="39"/>
                    <a:pt x="30" y="46"/>
                    <a:pt x="38" y="51"/>
                  </a:cubicBezTo>
                  <a:cubicBezTo>
                    <a:pt x="30" y="46"/>
                    <a:pt x="22" y="39"/>
                    <a:pt x="15" y="31"/>
                  </a:cubicBezTo>
                  <a:moveTo>
                    <a:pt x="15" y="31"/>
                  </a:moveTo>
                  <a:cubicBezTo>
                    <a:pt x="15" y="31"/>
                    <a:pt x="15" y="31"/>
                    <a:pt x="15" y="31"/>
                  </a:cubicBezTo>
                  <a:cubicBezTo>
                    <a:pt x="15" y="31"/>
                    <a:pt x="15" y="31"/>
                    <a:pt x="15" y="31"/>
                  </a:cubicBezTo>
                  <a:moveTo>
                    <a:pt x="0" y="0"/>
                  </a:moveTo>
                  <a:cubicBezTo>
                    <a:pt x="2" y="10"/>
                    <a:pt x="7" y="21"/>
                    <a:pt x="15" y="31"/>
                  </a:cubicBezTo>
                  <a:cubicBezTo>
                    <a:pt x="7" y="21"/>
                    <a:pt x="2" y="10"/>
                    <a:pt x="0" y="0"/>
                  </a:cubicBezTo>
                  <a:moveTo>
                    <a:pt x="0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moveTo>
                    <a:pt x="0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</a:path>
              </a:pathLst>
            </a:custGeom>
            <a:solidFill>
              <a:srgbClr val="D9920E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63" name="Freeform 107"/>
            <p:cNvSpPr/>
            <p:nvPr/>
          </p:nvSpPr>
          <p:spPr>
            <a:xfrm>
              <a:off x="2711451" y="2878138"/>
              <a:ext cx="563563" cy="530225"/>
            </a:xfrm>
            <a:custGeom>
              <a:avLst/>
              <a:gdLst/>
              <a:ahLst/>
              <a:cxnLst>
                <a:cxn ang="0">
                  <a:pos x="225425" y="0"/>
                </a:cxn>
                <a:cxn ang="0">
                  <a:pos x="142769" y="18802"/>
                </a:cxn>
                <a:cxn ang="0">
                  <a:pos x="112712" y="37604"/>
                </a:cxn>
                <a:cxn ang="0">
                  <a:pos x="22542" y="282034"/>
                </a:cxn>
                <a:cxn ang="0">
                  <a:pos x="22542" y="282034"/>
                </a:cxn>
                <a:cxn ang="0">
                  <a:pos x="22542" y="282034"/>
                </a:cxn>
                <a:cxn ang="0">
                  <a:pos x="22542" y="282034"/>
                </a:cxn>
                <a:cxn ang="0">
                  <a:pos x="22542" y="282034"/>
                </a:cxn>
                <a:cxn ang="0">
                  <a:pos x="78898" y="398608"/>
                </a:cxn>
                <a:cxn ang="0">
                  <a:pos x="78898" y="398608"/>
                </a:cxn>
                <a:cxn ang="0">
                  <a:pos x="78898" y="398608"/>
                </a:cxn>
                <a:cxn ang="0">
                  <a:pos x="78898" y="398608"/>
                </a:cxn>
                <a:cxn ang="0">
                  <a:pos x="78898" y="398608"/>
                </a:cxn>
                <a:cxn ang="0">
                  <a:pos x="165311" y="473818"/>
                </a:cxn>
                <a:cxn ang="0">
                  <a:pos x="345651" y="530225"/>
                </a:cxn>
                <a:cxn ang="0">
                  <a:pos x="563563" y="436213"/>
                </a:cxn>
                <a:cxn ang="0">
                  <a:pos x="229182" y="0"/>
                </a:cxn>
                <a:cxn ang="0">
                  <a:pos x="225425" y="0"/>
                </a:cxn>
              </a:cxnLst>
              <a:pathLst>
                <a:path w="150" h="141">
                  <a:moveTo>
                    <a:pt x="60" y="0"/>
                  </a:moveTo>
                  <a:cubicBezTo>
                    <a:pt x="53" y="0"/>
                    <a:pt x="45" y="2"/>
                    <a:pt x="38" y="5"/>
                  </a:cubicBezTo>
                  <a:cubicBezTo>
                    <a:pt x="35" y="7"/>
                    <a:pt x="33" y="9"/>
                    <a:pt x="30" y="10"/>
                  </a:cubicBezTo>
                  <a:cubicBezTo>
                    <a:pt x="11" y="24"/>
                    <a:pt x="0" y="48"/>
                    <a:pt x="6" y="75"/>
                  </a:cubicBezTo>
                  <a:cubicBezTo>
                    <a:pt x="6" y="75"/>
                    <a:pt x="6" y="75"/>
                    <a:pt x="6" y="75"/>
                  </a:cubicBezTo>
                  <a:cubicBezTo>
                    <a:pt x="6" y="75"/>
                    <a:pt x="6" y="75"/>
                    <a:pt x="6" y="75"/>
                  </a:cubicBezTo>
                  <a:cubicBezTo>
                    <a:pt x="6" y="75"/>
                    <a:pt x="6" y="75"/>
                    <a:pt x="6" y="75"/>
                  </a:cubicBezTo>
                  <a:cubicBezTo>
                    <a:pt x="6" y="75"/>
                    <a:pt x="6" y="75"/>
                    <a:pt x="6" y="75"/>
                  </a:cubicBezTo>
                  <a:cubicBezTo>
                    <a:pt x="8" y="85"/>
                    <a:pt x="13" y="96"/>
                    <a:pt x="21" y="106"/>
                  </a:cubicBezTo>
                  <a:cubicBezTo>
                    <a:pt x="21" y="106"/>
                    <a:pt x="21" y="106"/>
                    <a:pt x="21" y="106"/>
                  </a:cubicBezTo>
                  <a:cubicBezTo>
                    <a:pt x="21" y="106"/>
                    <a:pt x="21" y="106"/>
                    <a:pt x="21" y="106"/>
                  </a:cubicBezTo>
                  <a:cubicBezTo>
                    <a:pt x="21" y="106"/>
                    <a:pt x="21" y="106"/>
                    <a:pt x="21" y="106"/>
                  </a:cubicBezTo>
                  <a:cubicBezTo>
                    <a:pt x="21" y="106"/>
                    <a:pt x="21" y="106"/>
                    <a:pt x="21" y="106"/>
                  </a:cubicBezTo>
                  <a:cubicBezTo>
                    <a:pt x="28" y="114"/>
                    <a:pt x="36" y="121"/>
                    <a:pt x="44" y="126"/>
                  </a:cubicBezTo>
                  <a:cubicBezTo>
                    <a:pt x="59" y="136"/>
                    <a:pt x="75" y="141"/>
                    <a:pt x="92" y="141"/>
                  </a:cubicBezTo>
                  <a:cubicBezTo>
                    <a:pt x="113" y="141"/>
                    <a:pt x="133" y="133"/>
                    <a:pt x="150" y="116"/>
                  </a:cubicBezTo>
                  <a:cubicBezTo>
                    <a:pt x="61" y="0"/>
                    <a:pt x="61" y="0"/>
                    <a:pt x="61" y="0"/>
                  </a:cubicBezTo>
                  <a:cubicBezTo>
                    <a:pt x="61" y="0"/>
                    <a:pt x="61" y="0"/>
                    <a:pt x="60" y="0"/>
                  </a:cubicBezTo>
                </a:path>
              </a:pathLst>
            </a:custGeom>
            <a:solidFill>
              <a:srgbClr val="63920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64" name="Freeform 108"/>
            <p:cNvSpPr>
              <a:spLocks noEditPoints="1"/>
            </p:cNvSpPr>
            <p:nvPr/>
          </p:nvSpPr>
          <p:spPr>
            <a:xfrm>
              <a:off x="2760663" y="2927351"/>
              <a:ext cx="41275" cy="11113"/>
            </a:xfrm>
            <a:custGeom>
              <a:avLst/>
              <a:gdLst/>
              <a:ahLst/>
              <a:cxnLst>
                <a:cxn ang="0">
                  <a:pos x="41275" y="0"/>
                </a:cxn>
                <a:cxn ang="0">
                  <a:pos x="0" y="11113"/>
                </a:cxn>
                <a:cxn ang="0">
                  <a:pos x="41275" y="0"/>
                </a:cxn>
                <a:cxn ang="0">
                  <a:pos x="41275" y="0"/>
                </a:cxn>
                <a:cxn ang="0">
                  <a:pos x="41275" y="0"/>
                </a:cxn>
                <a:cxn ang="0">
                  <a:pos x="41275" y="0"/>
                </a:cxn>
              </a:cxnLst>
              <a:pathLst>
                <a:path w="11" h="3">
                  <a:moveTo>
                    <a:pt x="11" y="0"/>
                  </a:moveTo>
                  <a:cubicBezTo>
                    <a:pt x="7" y="1"/>
                    <a:pt x="4" y="2"/>
                    <a:pt x="0" y="3"/>
                  </a:cubicBezTo>
                  <a:cubicBezTo>
                    <a:pt x="4" y="2"/>
                    <a:pt x="7" y="1"/>
                    <a:pt x="11" y="0"/>
                  </a:cubicBezTo>
                  <a:moveTo>
                    <a:pt x="11" y="0"/>
                  </a:moveTo>
                  <a:cubicBezTo>
                    <a:pt x="11" y="0"/>
                    <a:pt x="11" y="0"/>
                    <a:pt x="11" y="0"/>
                  </a:cubicBezTo>
                  <a:cubicBezTo>
                    <a:pt x="11" y="0"/>
                    <a:pt x="11" y="0"/>
                    <a:pt x="11" y="0"/>
                  </a:cubicBezTo>
                </a:path>
              </a:pathLst>
            </a:custGeom>
            <a:solidFill>
              <a:srgbClr val="A16900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65" name="Freeform 109"/>
            <p:cNvSpPr/>
            <p:nvPr/>
          </p:nvSpPr>
          <p:spPr>
            <a:xfrm>
              <a:off x="2570163" y="2768601"/>
              <a:ext cx="341313" cy="173038"/>
            </a:xfrm>
            <a:custGeom>
              <a:avLst/>
              <a:gdLst/>
              <a:ahLst/>
              <a:cxnLst>
                <a:cxn ang="0">
                  <a:pos x="202537" y="0"/>
                </a:cxn>
                <a:cxn ang="0">
                  <a:pos x="195036" y="0"/>
                </a:cxn>
                <a:cxn ang="0">
                  <a:pos x="161279" y="3761"/>
                </a:cxn>
                <a:cxn ang="0">
                  <a:pos x="63761" y="45140"/>
                </a:cxn>
                <a:cxn ang="0">
                  <a:pos x="0" y="116612"/>
                </a:cxn>
                <a:cxn ang="0">
                  <a:pos x="146277" y="173038"/>
                </a:cxn>
                <a:cxn ang="0">
                  <a:pos x="191285" y="169276"/>
                </a:cxn>
                <a:cxn ang="0">
                  <a:pos x="191285" y="169276"/>
                </a:cxn>
                <a:cxn ang="0">
                  <a:pos x="232542" y="157991"/>
                </a:cxn>
                <a:cxn ang="0">
                  <a:pos x="232542" y="157991"/>
                </a:cxn>
                <a:cxn ang="0">
                  <a:pos x="232542" y="157991"/>
                </a:cxn>
                <a:cxn ang="0">
                  <a:pos x="255047" y="146706"/>
                </a:cxn>
                <a:cxn ang="0">
                  <a:pos x="255047" y="146706"/>
                </a:cxn>
                <a:cxn ang="0">
                  <a:pos x="285052" y="127897"/>
                </a:cxn>
                <a:cxn ang="0">
                  <a:pos x="285052" y="127897"/>
                </a:cxn>
                <a:cxn ang="0">
                  <a:pos x="341313" y="71472"/>
                </a:cxn>
                <a:cxn ang="0">
                  <a:pos x="303806" y="22570"/>
                </a:cxn>
                <a:cxn ang="0">
                  <a:pos x="202537" y="0"/>
                </a:cxn>
              </a:cxnLst>
              <a:pathLst>
                <a:path w="91" h="46">
                  <a:moveTo>
                    <a:pt x="54" y="0"/>
                  </a:moveTo>
                  <a:cubicBezTo>
                    <a:pt x="53" y="0"/>
                    <a:pt x="53" y="0"/>
                    <a:pt x="52" y="0"/>
                  </a:cubicBezTo>
                  <a:cubicBezTo>
                    <a:pt x="49" y="0"/>
                    <a:pt x="46" y="0"/>
                    <a:pt x="43" y="1"/>
                  </a:cubicBezTo>
                  <a:cubicBezTo>
                    <a:pt x="33" y="2"/>
                    <a:pt x="24" y="6"/>
                    <a:pt x="17" y="12"/>
                  </a:cubicBezTo>
                  <a:cubicBezTo>
                    <a:pt x="9" y="17"/>
                    <a:pt x="4" y="24"/>
                    <a:pt x="0" y="31"/>
                  </a:cubicBezTo>
                  <a:cubicBezTo>
                    <a:pt x="10" y="41"/>
                    <a:pt x="24" y="46"/>
                    <a:pt x="39" y="46"/>
                  </a:cubicBezTo>
                  <a:cubicBezTo>
                    <a:pt x="43" y="46"/>
                    <a:pt x="47" y="46"/>
                    <a:pt x="51" y="45"/>
                  </a:cubicBezTo>
                  <a:cubicBezTo>
                    <a:pt x="51" y="45"/>
                    <a:pt x="51" y="45"/>
                    <a:pt x="51" y="45"/>
                  </a:cubicBezTo>
                  <a:cubicBezTo>
                    <a:pt x="55" y="44"/>
                    <a:pt x="58" y="43"/>
                    <a:pt x="62" y="42"/>
                  </a:cubicBezTo>
                  <a:cubicBezTo>
                    <a:pt x="62" y="42"/>
                    <a:pt x="62" y="42"/>
                    <a:pt x="62" y="42"/>
                  </a:cubicBezTo>
                  <a:cubicBezTo>
                    <a:pt x="62" y="42"/>
                    <a:pt x="62" y="42"/>
                    <a:pt x="62" y="42"/>
                  </a:cubicBezTo>
                  <a:cubicBezTo>
                    <a:pt x="64" y="41"/>
                    <a:pt x="66" y="40"/>
                    <a:pt x="68" y="39"/>
                  </a:cubicBezTo>
                  <a:cubicBezTo>
                    <a:pt x="68" y="39"/>
                    <a:pt x="68" y="39"/>
                    <a:pt x="68" y="39"/>
                  </a:cubicBezTo>
                  <a:cubicBezTo>
                    <a:pt x="71" y="38"/>
                    <a:pt x="73" y="36"/>
                    <a:pt x="76" y="34"/>
                  </a:cubicBezTo>
                  <a:cubicBezTo>
                    <a:pt x="76" y="34"/>
                    <a:pt x="76" y="34"/>
                    <a:pt x="76" y="34"/>
                  </a:cubicBezTo>
                  <a:cubicBezTo>
                    <a:pt x="82" y="30"/>
                    <a:pt x="87" y="25"/>
                    <a:pt x="91" y="19"/>
                  </a:cubicBezTo>
                  <a:cubicBezTo>
                    <a:pt x="81" y="6"/>
                    <a:pt x="81" y="6"/>
                    <a:pt x="81" y="6"/>
                  </a:cubicBezTo>
                  <a:cubicBezTo>
                    <a:pt x="73" y="2"/>
                    <a:pt x="64" y="0"/>
                    <a:pt x="54" y="0"/>
                  </a:cubicBezTo>
                </a:path>
              </a:pathLst>
            </a:custGeom>
            <a:solidFill>
              <a:srgbClr val="7CB60C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</p:grpSp>
      <p:grpSp>
        <p:nvGrpSpPr>
          <p:cNvPr id="8266" name="组合 352"/>
          <p:cNvGrpSpPr/>
          <p:nvPr/>
        </p:nvGrpSpPr>
        <p:grpSpPr>
          <a:xfrm>
            <a:off x="5434013" y="3694113"/>
            <a:ext cx="1477962" cy="1454150"/>
            <a:chOff x="7213601" y="1862138"/>
            <a:chExt cx="2251075" cy="2219325"/>
          </a:xfrm>
        </p:grpSpPr>
        <p:sp>
          <p:nvSpPr>
            <p:cNvPr id="8267" name="Freeform 140"/>
            <p:cNvSpPr/>
            <p:nvPr/>
          </p:nvSpPr>
          <p:spPr>
            <a:xfrm>
              <a:off x="7291388" y="1925638"/>
              <a:ext cx="2173288" cy="2155825"/>
            </a:xfrm>
            <a:custGeom>
              <a:avLst/>
              <a:gdLst/>
              <a:ahLst/>
              <a:cxnLst>
                <a:cxn ang="0">
                  <a:pos x="2154520" y="109108"/>
                </a:cxn>
                <a:cxn ang="0">
                  <a:pos x="2068189" y="22574"/>
                </a:cxn>
                <a:cxn ang="0">
                  <a:pos x="1993119" y="22574"/>
                </a:cxn>
                <a:cxn ang="0">
                  <a:pos x="1963090" y="52672"/>
                </a:cxn>
                <a:cxn ang="0">
                  <a:pos x="1940569" y="75246"/>
                </a:cxn>
                <a:cxn ang="0">
                  <a:pos x="1824210" y="188117"/>
                </a:cxn>
                <a:cxn ang="0">
                  <a:pos x="1801689" y="210691"/>
                </a:cxn>
                <a:cxn ang="0">
                  <a:pos x="165154" y="1836025"/>
                </a:cxn>
                <a:cxn ang="0">
                  <a:pos x="0" y="2155825"/>
                </a:cxn>
                <a:cxn ang="0">
                  <a:pos x="108852" y="2103152"/>
                </a:cxn>
                <a:cxn ang="0">
                  <a:pos x="108852" y="2103152"/>
                </a:cxn>
                <a:cxn ang="0">
                  <a:pos x="326556" y="1997806"/>
                </a:cxn>
                <a:cxn ang="0">
                  <a:pos x="1959337" y="376234"/>
                </a:cxn>
                <a:cxn ang="0">
                  <a:pos x="1959337" y="376234"/>
                </a:cxn>
                <a:cxn ang="0">
                  <a:pos x="1974351" y="361185"/>
                </a:cxn>
                <a:cxn ang="0">
                  <a:pos x="2154520" y="184355"/>
                </a:cxn>
                <a:cxn ang="0">
                  <a:pos x="2154520" y="109108"/>
                </a:cxn>
              </a:cxnLst>
              <a:pathLst>
                <a:path w="579" h="573">
                  <a:moveTo>
                    <a:pt x="574" y="29"/>
                  </a:moveTo>
                  <a:cubicBezTo>
                    <a:pt x="551" y="6"/>
                    <a:pt x="551" y="6"/>
                    <a:pt x="551" y="6"/>
                  </a:cubicBezTo>
                  <a:cubicBezTo>
                    <a:pt x="545" y="0"/>
                    <a:pt x="536" y="0"/>
                    <a:pt x="531" y="6"/>
                  </a:cubicBezTo>
                  <a:cubicBezTo>
                    <a:pt x="523" y="14"/>
                    <a:pt x="523" y="14"/>
                    <a:pt x="523" y="14"/>
                  </a:cubicBezTo>
                  <a:cubicBezTo>
                    <a:pt x="517" y="20"/>
                    <a:pt x="517" y="20"/>
                    <a:pt x="517" y="20"/>
                  </a:cubicBezTo>
                  <a:cubicBezTo>
                    <a:pt x="486" y="50"/>
                    <a:pt x="486" y="50"/>
                    <a:pt x="486" y="50"/>
                  </a:cubicBezTo>
                  <a:cubicBezTo>
                    <a:pt x="480" y="56"/>
                    <a:pt x="480" y="56"/>
                    <a:pt x="480" y="56"/>
                  </a:cubicBezTo>
                  <a:cubicBezTo>
                    <a:pt x="44" y="488"/>
                    <a:pt x="44" y="488"/>
                    <a:pt x="44" y="488"/>
                  </a:cubicBezTo>
                  <a:cubicBezTo>
                    <a:pt x="0" y="573"/>
                    <a:pt x="0" y="573"/>
                    <a:pt x="0" y="573"/>
                  </a:cubicBezTo>
                  <a:cubicBezTo>
                    <a:pt x="29" y="559"/>
                    <a:pt x="29" y="559"/>
                    <a:pt x="29" y="559"/>
                  </a:cubicBezTo>
                  <a:cubicBezTo>
                    <a:pt x="29" y="559"/>
                    <a:pt x="29" y="559"/>
                    <a:pt x="29" y="559"/>
                  </a:cubicBezTo>
                  <a:cubicBezTo>
                    <a:pt x="87" y="531"/>
                    <a:pt x="87" y="531"/>
                    <a:pt x="87" y="531"/>
                  </a:cubicBezTo>
                  <a:cubicBezTo>
                    <a:pt x="522" y="100"/>
                    <a:pt x="522" y="100"/>
                    <a:pt x="522" y="100"/>
                  </a:cubicBezTo>
                  <a:cubicBezTo>
                    <a:pt x="522" y="100"/>
                    <a:pt x="522" y="100"/>
                    <a:pt x="522" y="100"/>
                  </a:cubicBezTo>
                  <a:cubicBezTo>
                    <a:pt x="526" y="96"/>
                    <a:pt x="526" y="96"/>
                    <a:pt x="526" y="96"/>
                  </a:cubicBezTo>
                  <a:cubicBezTo>
                    <a:pt x="574" y="49"/>
                    <a:pt x="574" y="49"/>
                    <a:pt x="574" y="49"/>
                  </a:cubicBezTo>
                  <a:cubicBezTo>
                    <a:pt x="579" y="44"/>
                    <a:pt x="579" y="34"/>
                    <a:pt x="574" y="29"/>
                  </a:cubicBezTo>
                </a:path>
              </a:pathLst>
            </a:custGeom>
            <a:solidFill>
              <a:srgbClr val="1F302B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68" name="Freeform 148"/>
            <p:cNvSpPr/>
            <p:nvPr/>
          </p:nvSpPr>
          <p:spPr>
            <a:xfrm>
              <a:off x="7213601" y="1862138"/>
              <a:ext cx="2168525" cy="2155825"/>
            </a:xfrm>
            <a:custGeom>
              <a:avLst/>
              <a:gdLst/>
              <a:ahLst/>
              <a:cxnLst>
                <a:cxn ang="0">
                  <a:pos x="0" y="2155825"/>
                </a:cxn>
                <a:cxn ang="0">
                  <a:pos x="322652" y="1994044"/>
                </a:cxn>
                <a:cxn ang="0">
                  <a:pos x="2149766" y="184355"/>
                </a:cxn>
                <a:cxn ang="0">
                  <a:pos x="2149766" y="105345"/>
                </a:cxn>
                <a:cxn ang="0">
                  <a:pos x="2063475" y="18811"/>
                </a:cxn>
                <a:cxn ang="0">
                  <a:pos x="1988439" y="18811"/>
                </a:cxn>
                <a:cxn ang="0">
                  <a:pos x="161326" y="1832263"/>
                </a:cxn>
                <a:cxn ang="0">
                  <a:pos x="0" y="2155825"/>
                </a:cxn>
              </a:cxnLst>
              <a:pathLst>
                <a:path w="578" h="573">
                  <a:moveTo>
                    <a:pt x="0" y="573"/>
                  </a:moveTo>
                  <a:cubicBezTo>
                    <a:pt x="86" y="530"/>
                    <a:pt x="86" y="530"/>
                    <a:pt x="86" y="530"/>
                  </a:cubicBezTo>
                  <a:cubicBezTo>
                    <a:pt x="573" y="49"/>
                    <a:pt x="573" y="49"/>
                    <a:pt x="573" y="49"/>
                  </a:cubicBezTo>
                  <a:cubicBezTo>
                    <a:pt x="578" y="43"/>
                    <a:pt x="578" y="34"/>
                    <a:pt x="573" y="28"/>
                  </a:cubicBezTo>
                  <a:cubicBezTo>
                    <a:pt x="550" y="5"/>
                    <a:pt x="550" y="5"/>
                    <a:pt x="550" y="5"/>
                  </a:cubicBezTo>
                  <a:cubicBezTo>
                    <a:pt x="545" y="0"/>
                    <a:pt x="536" y="0"/>
                    <a:pt x="530" y="5"/>
                  </a:cubicBezTo>
                  <a:cubicBezTo>
                    <a:pt x="43" y="487"/>
                    <a:pt x="43" y="487"/>
                    <a:pt x="43" y="487"/>
                  </a:cubicBezTo>
                  <a:cubicBezTo>
                    <a:pt x="0" y="573"/>
                    <a:pt x="0" y="573"/>
                    <a:pt x="0" y="573"/>
                  </a:cubicBezTo>
                </a:path>
              </a:pathLst>
            </a:custGeom>
            <a:solidFill>
              <a:srgbClr val="F8E29D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69" name="Freeform 149"/>
            <p:cNvSpPr/>
            <p:nvPr/>
          </p:nvSpPr>
          <p:spPr>
            <a:xfrm>
              <a:off x="7213601" y="3908426"/>
              <a:ext cx="107950" cy="109538"/>
            </a:xfrm>
            <a:custGeom>
              <a:avLst/>
              <a:gdLst/>
              <a:ahLst/>
              <a:cxnLst>
                <a:cxn ang="0">
                  <a:pos x="107950" y="57150"/>
                </a:cxn>
                <a:cxn ang="0">
                  <a:pos x="0" y="109538"/>
                </a:cxn>
                <a:cxn ang="0">
                  <a:pos x="52387" y="0"/>
                </a:cxn>
                <a:cxn ang="0">
                  <a:pos x="107950" y="57150"/>
                </a:cxn>
              </a:cxnLst>
              <a:pathLst>
                <a:path w="68" h="69">
                  <a:moveTo>
                    <a:pt x="68" y="36"/>
                  </a:moveTo>
                  <a:lnTo>
                    <a:pt x="0" y="69"/>
                  </a:lnTo>
                  <a:lnTo>
                    <a:pt x="33" y="0"/>
                  </a:lnTo>
                  <a:lnTo>
                    <a:pt x="68" y="36"/>
                  </a:lnTo>
                  <a:close/>
                </a:path>
              </a:pathLst>
            </a:custGeom>
            <a:solidFill>
              <a:srgbClr val="D8342B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70" name="Freeform 150"/>
            <p:cNvSpPr/>
            <p:nvPr/>
          </p:nvSpPr>
          <p:spPr>
            <a:xfrm>
              <a:off x="7213601" y="3908426"/>
              <a:ext cx="107950" cy="109538"/>
            </a:xfrm>
            <a:custGeom>
              <a:avLst/>
              <a:gdLst/>
              <a:ahLst/>
              <a:cxnLst>
                <a:cxn ang="0">
                  <a:pos x="107950" y="57150"/>
                </a:cxn>
                <a:cxn ang="0">
                  <a:pos x="0" y="109538"/>
                </a:cxn>
                <a:cxn ang="0">
                  <a:pos x="52387" y="0"/>
                </a:cxn>
                <a:cxn ang="0">
                  <a:pos x="107950" y="57150"/>
                </a:cxn>
              </a:cxnLst>
              <a:pathLst>
                <a:path w="68" h="69">
                  <a:moveTo>
                    <a:pt x="68" y="36"/>
                  </a:moveTo>
                  <a:lnTo>
                    <a:pt x="0" y="69"/>
                  </a:lnTo>
                  <a:lnTo>
                    <a:pt x="33" y="0"/>
                  </a:lnTo>
                  <a:lnTo>
                    <a:pt x="68" y="36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71" name="Freeform 151"/>
            <p:cNvSpPr/>
            <p:nvPr/>
          </p:nvSpPr>
          <p:spPr>
            <a:xfrm>
              <a:off x="7373938" y="1862138"/>
              <a:ext cx="2008188" cy="1993900"/>
            </a:xfrm>
            <a:custGeom>
              <a:avLst/>
              <a:gdLst/>
              <a:ahLst/>
              <a:cxnLst>
                <a:cxn ang="0">
                  <a:pos x="161405" y="1993900"/>
                </a:cxn>
                <a:cxn ang="0">
                  <a:pos x="1989419" y="184341"/>
                </a:cxn>
                <a:cxn ang="0">
                  <a:pos x="1989419" y="105338"/>
                </a:cxn>
                <a:cxn ang="0">
                  <a:pos x="1903086" y="18810"/>
                </a:cxn>
                <a:cxn ang="0">
                  <a:pos x="1828014" y="18810"/>
                </a:cxn>
                <a:cxn ang="0">
                  <a:pos x="0" y="1832130"/>
                </a:cxn>
                <a:cxn ang="0">
                  <a:pos x="161405" y="1993900"/>
                </a:cxn>
              </a:cxnLst>
              <a:pathLst>
                <a:path w="535" h="530">
                  <a:moveTo>
                    <a:pt x="43" y="530"/>
                  </a:moveTo>
                  <a:cubicBezTo>
                    <a:pt x="530" y="49"/>
                    <a:pt x="530" y="49"/>
                    <a:pt x="530" y="49"/>
                  </a:cubicBezTo>
                  <a:cubicBezTo>
                    <a:pt x="535" y="43"/>
                    <a:pt x="535" y="34"/>
                    <a:pt x="530" y="28"/>
                  </a:cubicBezTo>
                  <a:cubicBezTo>
                    <a:pt x="507" y="5"/>
                    <a:pt x="507" y="5"/>
                    <a:pt x="507" y="5"/>
                  </a:cubicBezTo>
                  <a:cubicBezTo>
                    <a:pt x="502" y="0"/>
                    <a:pt x="493" y="0"/>
                    <a:pt x="487" y="5"/>
                  </a:cubicBezTo>
                  <a:cubicBezTo>
                    <a:pt x="0" y="487"/>
                    <a:pt x="0" y="487"/>
                    <a:pt x="0" y="487"/>
                  </a:cubicBezTo>
                  <a:cubicBezTo>
                    <a:pt x="43" y="530"/>
                    <a:pt x="43" y="530"/>
                    <a:pt x="43" y="530"/>
                  </a:cubicBezTo>
                </a:path>
              </a:pathLst>
            </a:custGeom>
            <a:solidFill>
              <a:srgbClr val="D8342B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72" name="Freeform 152"/>
            <p:cNvSpPr/>
            <p:nvPr/>
          </p:nvSpPr>
          <p:spPr>
            <a:xfrm>
              <a:off x="9032876" y="1862138"/>
              <a:ext cx="349250" cy="349250"/>
            </a:xfrm>
            <a:custGeom>
              <a:avLst/>
              <a:gdLst/>
              <a:ahLst/>
              <a:cxnLst>
                <a:cxn ang="0">
                  <a:pos x="0" y="187768"/>
                </a:cxn>
                <a:cxn ang="0">
                  <a:pos x="168991" y="18776"/>
                </a:cxn>
                <a:cxn ang="0">
                  <a:pos x="244099" y="18776"/>
                </a:cxn>
                <a:cxn ang="0">
                  <a:pos x="330473" y="105150"/>
                </a:cxn>
                <a:cxn ang="0">
                  <a:pos x="330473" y="184013"/>
                </a:cxn>
                <a:cxn ang="0">
                  <a:pos x="161481" y="349250"/>
                </a:cxn>
                <a:cxn ang="0">
                  <a:pos x="0" y="187768"/>
                </a:cxn>
              </a:cxnLst>
              <a:pathLst>
                <a:path w="93" h="93">
                  <a:moveTo>
                    <a:pt x="0" y="50"/>
                  </a:moveTo>
                  <a:cubicBezTo>
                    <a:pt x="45" y="5"/>
                    <a:pt x="45" y="5"/>
                    <a:pt x="45" y="5"/>
                  </a:cubicBezTo>
                  <a:cubicBezTo>
                    <a:pt x="51" y="0"/>
                    <a:pt x="60" y="0"/>
                    <a:pt x="65" y="5"/>
                  </a:cubicBezTo>
                  <a:cubicBezTo>
                    <a:pt x="88" y="28"/>
                    <a:pt x="88" y="28"/>
                    <a:pt x="88" y="28"/>
                  </a:cubicBezTo>
                  <a:cubicBezTo>
                    <a:pt x="93" y="34"/>
                    <a:pt x="93" y="43"/>
                    <a:pt x="88" y="49"/>
                  </a:cubicBezTo>
                  <a:cubicBezTo>
                    <a:pt x="43" y="93"/>
                    <a:pt x="43" y="93"/>
                    <a:pt x="43" y="93"/>
                  </a:cubicBezTo>
                  <a:cubicBezTo>
                    <a:pt x="0" y="50"/>
                    <a:pt x="0" y="50"/>
                    <a:pt x="0" y="50"/>
                  </a:cubicBezTo>
                </a:path>
              </a:pathLst>
            </a:custGeom>
            <a:solidFill>
              <a:srgbClr val="5D5D5D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73" name="Freeform 153"/>
            <p:cNvSpPr/>
            <p:nvPr/>
          </p:nvSpPr>
          <p:spPr>
            <a:xfrm>
              <a:off x="9010651" y="2049463"/>
              <a:ext cx="184150" cy="184150"/>
            </a:xfrm>
            <a:custGeom>
              <a:avLst/>
              <a:gdLst/>
              <a:ahLst/>
              <a:cxnLst>
                <a:cxn ang="0">
                  <a:pos x="184150" y="161925"/>
                </a:cxn>
                <a:cxn ang="0">
                  <a:pos x="161925" y="184150"/>
                </a:cxn>
                <a:cxn ang="0">
                  <a:pos x="0" y="23812"/>
                </a:cxn>
                <a:cxn ang="0">
                  <a:pos x="22225" y="0"/>
                </a:cxn>
                <a:cxn ang="0">
                  <a:pos x="184150" y="161925"/>
                </a:cxn>
              </a:cxnLst>
              <a:pathLst>
                <a:path w="116" h="116">
                  <a:moveTo>
                    <a:pt x="116" y="102"/>
                  </a:moveTo>
                  <a:lnTo>
                    <a:pt x="102" y="116"/>
                  </a:lnTo>
                  <a:lnTo>
                    <a:pt x="0" y="15"/>
                  </a:lnTo>
                  <a:lnTo>
                    <a:pt x="14" y="0"/>
                  </a:lnTo>
                  <a:lnTo>
                    <a:pt x="116" y="102"/>
                  </a:lnTo>
                  <a:close/>
                </a:path>
              </a:pathLst>
            </a:custGeom>
            <a:solidFill>
              <a:srgbClr val="828282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74" name="Freeform 154"/>
            <p:cNvSpPr/>
            <p:nvPr/>
          </p:nvSpPr>
          <p:spPr>
            <a:xfrm>
              <a:off x="9010651" y="2049463"/>
              <a:ext cx="184150" cy="184150"/>
            </a:xfrm>
            <a:custGeom>
              <a:avLst/>
              <a:gdLst/>
              <a:ahLst/>
              <a:cxnLst>
                <a:cxn ang="0">
                  <a:pos x="184150" y="161925"/>
                </a:cxn>
                <a:cxn ang="0">
                  <a:pos x="161925" y="184150"/>
                </a:cxn>
                <a:cxn ang="0">
                  <a:pos x="0" y="23812"/>
                </a:cxn>
                <a:cxn ang="0">
                  <a:pos x="22225" y="0"/>
                </a:cxn>
                <a:cxn ang="0">
                  <a:pos x="184150" y="161925"/>
                </a:cxn>
              </a:cxnLst>
              <a:pathLst>
                <a:path w="116" h="116">
                  <a:moveTo>
                    <a:pt x="116" y="102"/>
                  </a:moveTo>
                  <a:lnTo>
                    <a:pt x="102" y="116"/>
                  </a:lnTo>
                  <a:lnTo>
                    <a:pt x="0" y="15"/>
                  </a:lnTo>
                  <a:lnTo>
                    <a:pt x="14" y="0"/>
                  </a:lnTo>
                  <a:lnTo>
                    <a:pt x="116" y="102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75" name="Freeform 155"/>
            <p:cNvSpPr/>
            <p:nvPr/>
          </p:nvSpPr>
          <p:spPr>
            <a:xfrm>
              <a:off x="9161463" y="1862138"/>
              <a:ext cx="220663" cy="225425"/>
            </a:xfrm>
            <a:custGeom>
              <a:avLst/>
              <a:gdLst/>
              <a:ahLst/>
              <a:cxnLst>
                <a:cxn ang="0">
                  <a:pos x="0" y="60113"/>
                </a:cxn>
                <a:cxn ang="0">
                  <a:pos x="41140" y="18785"/>
                </a:cxn>
                <a:cxn ang="0">
                  <a:pos x="115941" y="18785"/>
                </a:cxn>
                <a:cxn ang="0">
                  <a:pos x="201962" y="105198"/>
                </a:cxn>
                <a:cxn ang="0">
                  <a:pos x="201962" y="184097"/>
                </a:cxn>
                <a:cxn ang="0">
                  <a:pos x="160822" y="225425"/>
                </a:cxn>
                <a:cxn ang="0">
                  <a:pos x="0" y="60113"/>
                </a:cxn>
              </a:cxnLst>
              <a:pathLst>
                <a:path w="59" h="60">
                  <a:moveTo>
                    <a:pt x="0" y="16"/>
                  </a:moveTo>
                  <a:cubicBezTo>
                    <a:pt x="11" y="5"/>
                    <a:pt x="11" y="5"/>
                    <a:pt x="11" y="5"/>
                  </a:cubicBezTo>
                  <a:cubicBezTo>
                    <a:pt x="17" y="0"/>
                    <a:pt x="26" y="0"/>
                    <a:pt x="31" y="5"/>
                  </a:cubicBezTo>
                  <a:cubicBezTo>
                    <a:pt x="54" y="28"/>
                    <a:pt x="54" y="28"/>
                    <a:pt x="54" y="28"/>
                  </a:cubicBezTo>
                  <a:cubicBezTo>
                    <a:pt x="59" y="34"/>
                    <a:pt x="59" y="43"/>
                    <a:pt x="54" y="49"/>
                  </a:cubicBezTo>
                  <a:cubicBezTo>
                    <a:pt x="43" y="60"/>
                    <a:pt x="43" y="60"/>
                    <a:pt x="43" y="60"/>
                  </a:cubicBezTo>
                  <a:cubicBezTo>
                    <a:pt x="0" y="16"/>
                    <a:pt x="0" y="16"/>
                    <a:pt x="0" y="16"/>
                  </a:cubicBezTo>
                </a:path>
              </a:pathLst>
            </a:custGeom>
            <a:solidFill>
              <a:srgbClr val="DF554A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76" name="Freeform 156"/>
            <p:cNvSpPr/>
            <p:nvPr/>
          </p:nvSpPr>
          <p:spPr>
            <a:xfrm>
              <a:off x="9150351" y="1911351"/>
              <a:ext cx="182563" cy="187325"/>
            </a:xfrm>
            <a:custGeom>
              <a:avLst/>
              <a:gdLst/>
              <a:ahLst/>
              <a:cxnLst>
                <a:cxn ang="0">
                  <a:pos x="182563" y="161925"/>
                </a:cxn>
                <a:cxn ang="0">
                  <a:pos x="160337" y="187325"/>
                </a:cxn>
                <a:cxn ang="0">
                  <a:pos x="0" y="22225"/>
                </a:cxn>
                <a:cxn ang="0">
                  <a:pos x="22225" y="0"/>
                </a:cxn>
                <a:cxn ang="0">
                  <a:pos x="182563" y="161925"/>
                </a:cxn>
              </a:cxnLst>
              <a:pathLst>
                <a:path w="115" h="118">
                  <a:moveTo>
                    <a:pt x="115" y="102"/>
                  </a:moveTo>
                  <a:lnTo>
                    <a:pt x="101" y="118"/>
                  </a:lnTo>
                  <a:lnTo>
                    <a:pt x="0" y="14"/>
                  </a:lnTo>
                  <a:lnTo>
                    <a:pt x="14" y="0"/>
                  </a:lnTo>
                  <a:lnTo>
                    <a:pt x="115" y="102"/>
                  </a:lnTo>
                  <a:close/>
                </a:path>
              </a:pathLst>
            </a:custGeom>
            <a:solidFill>
              <a:srgbClr val="828282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77" name="Freeform 157"/>
            <p:cNvSpPr/>
            <p:nvPr/>
          </p:nvSpPr>
          <p:spPr>
            <a:xfrm>
              <a:off x="9150351" y="1911351"/>
              <a:ext cx="182563" cy="187325"/>
            </a:xfrm>
            <a:custGeom>
              <a:avLst/>
              <a:gdLst/>
              <a:ahLst/>
              <a:cxnLst>
                <a:cxn ang="0">
                  <a:pos x="182563" y="161925"/>
                </a:cxn>
                <a:cxn ang="0">
                  <a:pos x="160337" y="187325"/>
                </a:cxn>
                <a:cxn ang="0">
                  <a:pos x="0" y="22225"/>
                </a:cxn>
                <a:cxn ang="0">
                  <a:pos x="22225" y="0"/>
                </a:cxn>
                <a:cxn ang="0">
                  <a:pos x="182563" y="161925"/>
                </a:cxn>
              </a:cxnLst>
              <a:pathLst>
                <a:path w="115" h="118">
                  <a:moveTo>
                    <a:pt x="115" y="102"/>
                  </a:moveTo>
                  <a:lnTo>
                    <a:pt x="101" y="118"/>
                  </a:lnTo>
                  <a:lnTo>
                    <a:pt x="0" y="14"/>
                  </a:lnTo>
                  <a:lnTo>
                    <a:pt x="14" y="0"/>
                  </a:lnTo>
                  <a:lnTo>
                    <a:pt x="115" y="102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78" name="Freeform 158"/>
            <p:cNvSpPr/>
            <p:nvPr/>
          </p:nvSpPr>
          <p:spPr>
            <a:xfrm>
              <a:off x="9202738" y="1865313"/>
              <a:ext cx="36513" cy="15875"/>
            </a:xfrm>
            <a:custGeom>
              <a:avLst/>
              <a:gdLst/>
              <a:ahLst/>
              <a:cxnLst>
                <a:cxn ang="0">
                  <a:pos x="36513" y="0"/>
                </a:cxn>
                <a:cxn ang="0">
                  <a:pos x="0" y="15875"/>
                </a:cxn>
                <a:cxn ang="0">
                  <a:pos x="36513" y="0"/>
                </a:cxn>
              </a:cxnLst>
              <a:pathLst>
                <a:path w="10" h="4">
                  <a:moveTo>
                    <a:pt x="10" y="0"/>
                  </a:moveTo>
                  <a:cubicBezTo>
                    <a:pt x="7" y="0"/>
                    <a:pt x="3" y="2"/>
                    <a:pt x="0" y="4"/>
                  </a:cubicBezTo>
                  <a:cubicBezTo>
                    <a:pt x="3" y="2"/>
                    <a:pt x="7" y="0"/>
                    <a:pt x="10" y="0"/>
                  </a:cubicBezTo>
                </a:path>
              </a:pathLst>
            </a:custGeom>
            <a:solidFill>
              <a:srgbClr val="B82C25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79" name="Freeform 159"/>
            <p:cNvSpPr/>
            <p:nvPr/>
          </p:nvSpPr>
          <p:spPr>
            <a:xfrm>
              <a:off x="8328026" y="2098676"/>
              <a:ext cx="657225" cy="650875"/>
            </a:xfrm>
            <a:custGeom>
              <a:avLst/>
              <a:gdLst/>
              <a:ahLst/>
              <a:cxnLst>
                <a:cxn ang="0">
                  <a:pos x="657225" y="0"/>
                </a:cxn>
                <a:cxn ang="0">
                  <a:pos x="657225" y="0"/>
                </a:cxn>
                <a:cxn ang="0">
                  <a:pos x="0" y="650875"/>
                </a:cxn>
                <a:cxn ang="0">
                  <a:pos x="0" y="650875"/>
                </a:cxn>
                <a:cxn ang="0">
                  <a:pos x="657225" y="0"/>
                </a:cxn>
              </a:cxnLst>
              <a:pathLst>
                <a:path w="414" h="410">
                  <a:moveTo>
                    <a:pt x="414" y="0"/>
                  </a:moveTo>
                  <a:lnTo>
                    <a:pt x="414" y="0"/>
                  </a:lnTo>
                  <a:lnTo>
                    <a:pt x="0" y="410"/>
                  </a:lnTo>
                  <a:lnTo>
                    <a:pt x="0" y="410"/>
                  </a:lnTo>
                  <a:lnTo>
                    <a:pt x="414" y="0"/>
                  </a:lnTo>
                  <a:close/>
                </a:path>
              </a:pathLst>
            </a:custGeom>
            <a:solidFill>
              <a:srgbClr val="D9920E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80" name="Freeform 160"/>
            <p:cNvSpPr/>
            <p:nvPr/>
          </p:nvSpPr>
          <p:spPr>
            <a:xfrm>
              <a:off x="8328026" y="2098676"/>
              <a:ext cx="657225" cy="650875"/>
            </a:xfrm>
            <a:custGeom>
              <a:avLst/>
              <a:gdLst/>
              <a:ahLst/>
              <a:cxnLst>
                <a:cxn ang="0">
                  <a:pos x="657225" y="0"/>
                </a:cxn>
                <a:cxn ang="0">
                  <a:pos x="657225" y="0"/>
                </a:cxn>
                <a:cxn ang="0">
                  <a:pos x="0" y="650875"/>
                </a:cxn>
                <a:cxn ang="0">
                  <a:pos x="0" y="650875"/>
                </a:cxn>
                <a:cxn ang="0">
                  <a:pos x="657225" y="0"/>
                </a:cxn>
              </a:cxnLst>
              <a:pathLst>
                <a:path w="414" h="410">
                  <a:moveTo>
                    <a:pt x="414" y="0"/>
                  </a:moveTo>
                  <a:lnTo>
                    <a:pt x="414" y="0"/>
                  </a:lnTo>
                  <a:lnTo>
                    <a:pt x="0" y="410"/>
                  </a:lnTo>
                  <a:lnTo>
                    <a:pt x="0" y="410"/>
                  </a:lnTo>
                  <a:lnTo>
                    <a:pt x="414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81" name="Freeform 161"/>
            <p:cNvSpPr/>
            <p:nvPr/>
          </p:nvSpPr>
          <p:spPr>
            <a:xfrm>
              <a:off x="8985251" y="1881188"/>
              <a:ext cx="217488" cy="217488"/>
            </a:xfrm>
            <a:custGeom>
              <a:avLst/>
              <a:gdLst/>
              <a:ahLst/>
              <a:cxnLst>
                <a:cxn ang="0">
                  <a:pos x="217488" y="0"/>
                </a:cxn>
                <a:cxn ang="0">
                  <a:pos x="217488" y="0"/>
                </a:cxn>
                <a:cxn ang="0">
                  <a:pos x="187325" y="30162"/>
                </a:cxn>
                <a:cxn ang="0">
                  <a:pos x="165100" y="52387"/>
                </a:cxn>
                <a:cxn ang="0">
                  <a:pos x="47625" y="168275"/>
                </a:cxn>
                <a:cxn ang="0">
                  <a:pos x="25400" y="192087"/>
                </a:cxn>
                <a:cxn ang="0">
                  <a:pos x="0" y="217488"/>
                </a:cxn>
                <a:cxn ang="0">
                  <a:pos x="0" y="217488"/>
                </a:cxn>
                <a:cxn ang="0">
                  <a:pos x="25400" y="192087"/>
                </a:cxn>
                <a:cxn ang="0">
                  <a:pos x="25400" y="192087"/>
                </a:cxn>
                <a:cxn ang="0">
                  <a:pos x="47625" y="168275"/>
                </a:cxn>
                <a:cxn ang="0">
                  <a:pos x="165100" y="52387"/>
                </a:cxn>
                <a:cxn ang="0">
                  <a:pos x="165100" y="52387"/>
                </a:cxn>
                <a:cxn ang="0">
                  <a:pos x="187325" y="30162"/>
                </a:cxn>
                <a:cxn ang="0">
                  <a:pos x="187325" y="30162"/>
                </a:cxn>
                <a:cxn ang="0">
                  <a:pos x="217488" y="0"/>
                </a:cxn>
                <a:cxn ang="0">
                  <a:pos x="217488" y="0"/>
                </a:cxn>
              </a:cxnLst>
              <a:pathLst>
                <a:path w="137" h="137">
                  <a:moveTo>
                    <a:pt x="137" y="0"/>
                  </a:moveTo>
                  <a:lnTo>
                    <a:pt x="137" y="0"/>
                  </a:lnTo>
                  <a:lnTo>
                    <a:pt x="118" y="19"/>
                  </a:lnTo>
                  <a:lnTo>
                    <a:pt x="104" y="33"/>
                  </a:lnTo>
                  <a:lnTo>
                    <a:pt x="30" y="106"/>
                  </a:lnTo>
                  <a:lnTo>
                    <a:pt x="16" y="121"/>
                  </a:lnTo>
                  <a:lnTo>
                    <a:pt x="0" y="137"/>
                  </a:lnTo>
                  <a:lnTo>
                    <a:pt x="0" y="137"/>
                  </a:lnTo>
                  <a:lnTo>
                    <a:pt x="16" y="121"/>
                  </a:lnTo>
                  <a:lnTo>
                    <a:pt x="16" y="121"/>
                  </a:lnTo>
                  <a:lnTo>
                    <a:pt x="30" y="106"/>
                  </a:lnTo>
                  <a:lnTo>
                    <a:pt x="104" y="33"/>
                  </a:lnTo>
                  <a:lnTo>
                    <a:pt x="104" y="33"/>
                  </a:lnTo>
                  <a:lnTo>
                    <a:pt x="118" y="19"/>
                  </a:lnTo>
                  <a:lnTo>
                    <a:pt x="118" y="19"/>
                  </a:lnTo>
                  <a:lnTo>
                    <a:pt x="137" y="0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rgbClr val="A16900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82" name="Freeform 162"/>
            <p:cNvSpPr/>
            <p:nvPr/>
          </p:nvSpPr>
          <p:spPr>
            <a:xfrm>
              <a:off x="8985251" y="1881188"/>
              <a:ext cx="217488" cy="217488"/>
            </a:xfrm>
            <a:custGeom>
              <a:avLst/>
              <a:gdLst/>
              <a:ahLst/>
              <a:cxnLst>
                <a:cxn ang="0">
                  <a:pos x="217488" y="0"/>
                </a:cxn>
                <a:cxn ang="0">
                  <a:pos x="217488" y="0"/>
                </a:cxn>
                <a:cxn ang="0">
                  <a:pos x="187325" y="30162"/>
                </a:cxn>
                <a:cxn ang="0">
                  <a:pos x="165100" y="52387"/>
                </a:cxn>
                <a:cxn ang="0">
                  <a:pos x="47625" y="168275"/>
                </a:cxn>
                <a:cxn ang="0">
                  <a:pos x="25400" y="192087"/>
                </a:cxn>
                <a:cxn ang="0">
                  <a:pos x="0" y="217488"/>
                </a:cxn>
                <a:cxn ang="0">
                  <a:pos x="0" y="217488"/>
                </a:cxn>
                <a:cxn ang="0">
                  <a:pos x="25400" y="192087"/>
                </a:cxn>
                <a:cxn ang="0">
                  <a:pos x="25400" y="192087"/>
                </a:cxn>
                <a:cxn ang="0">
                  <a:pos x="47625" y="168275"/>
                </a:cxn>
                <a:cxn ang="0">
                  <a:pos x="165100" y="52387"/>
                </a:cxn>
                <a:cxn ang="0">
                  <a:pos x="165100" y="52387"/>
                </a:cxn>
                <a:cxn ang="0">
                  <a:pos x="187325" y="30162"/>
                </a:cxn>
                <a:cxn ang="0">
                  <a:pos x="187325" y="30162"/>
                </a:cxn>
                <a:cxn ang="0">
                  <a:pos x="217488" y="0"/>
                </a:cxn>
                <a:cxn ang="0">
                  <a:pos x="217488" y="0"/>
                </a:cxn>
              </a:cxnLst>
              <a:pathLst>
                <a:path w="137" h="137">
                  <a:moveTo>
                    <a:pt x="137" y="0"/>
                  </a:moveTo>
                  <a:lnTo>
                    <a:pt x="137" y="0"/>
                  </a:lnTo>
                  <a:lnTo>
                    <a:pt x="118" y="19"/>
                  </a:lnTo>
                  <a:lnTo>
                    <a:pt x="104" y="33"/>
                  </a:lnTo>
                  <a:lnTo>
                    <a:pt x="30" y="106"/>
                  </a:lnTo>
                  <a:lnTo>
                    <a:pt x="16" y="121"/>
                  </a:lnTo>
                  <a:lnTo>
                    <a:pt x="0" y="137"/>
                  </a:lnTo>
                  <a:lnTo>
                    <a:pt x="0" y="137"/>
                  </a:lnTo>
                  <a:lnTo>
                    <a:pt x="16" y="121"/>
                  </a:lnTo>
                  <a:lnTo>
                    <a:pt x="16" y="121"/>
                  </a:lnTo>
                  <a:lnTo>
                    <a:pt x="30" y="106"/>
                  </a:lnTo>
                  <a:lnTo>
                    <a:pt x="104" y="33"/>
                  </a:lnTo>
                  <a:lnTo>
                    <a:pt x="104" y="33"/>
                  </a:lnTo>
                  <a:lnTo>
                    <a:pt x="118" y="19"/>
                  </a:lnTo>
                  <a:lnTo>
                    <a:pt x="118" y="19"/>
                  </a:lnTo>
                  <a:lnTo>
                    <a:pt x="137" y="0"/>
                  </a:lnTo>
                  <a:lnTo>
                    <a:pt x="137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83" name="Freeform 163"/>
            <p:cNvSpPr/>
            <p:nvPr/>
          </p:nvSpPr>
          <p:spPr>
            <a:xfrm>
              <a:off x="7637463" y="3141663"/>
              <a:ext cx="295275" cy="296863"/>
            </a:xfrm>
            <a:custGeom>
              <a:avLst/>
              <a:gdLst/>
              <a:ahLst/>
              <a:cxnLst>
                <a:cxn ang="0">
                  <a:pos x="295275" y="0"/>
                </a:cxn>
                <a:cxn ang="0">
                  <a:pos x="0" y="296863"/>
                </a:cxn>
                <a:cxn ang="0">
                  <a:pos x="0" y="296863"/>
                </a:cxn>
                <a:cxn ang="0">
                  <a:pos x="295275" y="0"/>
                </a:cxn>
                <a:cxn ang="0">
                  <a:pos x="295275" y="0"/>
                </a:cxn>
              </a:cxnLst>
              <a:pathLst>
                <a:path w="186" h="187">
                  <a:moveTo>
                    <a:pt x="186" y="0"/>
                  </a:moveTo>
                  <a:lnTo>
                    <a:pt x="0" y="187"/>
                  </a:lnTo>
                  <a:lnTo>
                    <a:pt x="0" y="187"/>
                  </a:lnTo>
                  <a:lnTo>
                    <a:pt x="186" y="0"/>
                  </a:lnTo>
                  <a:lnTo>
                    <a:pt x="186" y="0"/>
                  </a:lnTo>
                  <a:close/>
                </a:path>
              </a:pathLst>
            </a:custGeom>
            <a:solidFill>
              <a:srgbClr val="D9920E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84" name="Freeform 164"/>
            <p:cNvSpPr/>
            <p:nvPr/>
          </p:nvSpPr>
          <p:spPr>
            <a:xfrm>
              <a:off x="7637463" y="3141663"/>
              <a:ext cx="295275" cy="296863"/>
            </a:xfrm>
            <a:custGeom>
              <a:avLst/>
              <a:gdLst/>
              <a:ahLst/>
              <a:cxnLst>
                <a:cxn ang="0">
                  <a:pos x="295275" y="0"/>
                </a:cxn>
                <a:cxn ang="0">
                  <a:pos x="0" y="296863"/>
                </a:cxn>
                <a:cxn ang="0">
                  <a:pos x="0" y="296863"/>
                </a:cxn>
                <a:cxn ang="0">
                  <a:pos x="295275" y="0"/>
                </a:cxn>
                <a:cxn ang="0">
                  <a:pos x="295275" y="0"/>
                </a:cxn>
              </a:cxnLst>
              <a:pathLst>
                <a:path w="186" h="187">
                  <a:moveTo>
                    <a:pt x="186" y="0"/>
                  </a:moveTo>
                  <a:lnTo>
                    <a:pt x="0" y="187"/>
                  </a:lnTo>
                  <a:lnTo>
                    <a:pt x="0" y="187"/>
                  </a:lnTo>
                  <a:lnTo>
                    <a:pt x="186" y="0"/>
                  </a:lnTo>
                  <a:lnTo>
                    <a:pt x="186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85" name="Freeform 171"/>
            <p:cNvSpPr/>
            <p:nvPr/>
          </p:nvSpPr>
          <p:spPr>
            <a:xfrm>
              <a:off x="7213601" y="3694113"/>
              <a:ext cx="239713" cy="323850"/>
            </a:xfrm>
            <a:custGeom>
              <a:avLst/>
              <a:gdLst/>
              <a:ahLst/>
              <a:cxnLst>
                <a:cxn ang="0">
                  <a:pos x="160337" y="0"/>
                </a:cxn>
                <a:cxn ang="0">
                  <a:pos x="160337" y="0"/>
                </a:cxn>
                <a:cxn ang="0">
                  <a:pos x="52387" y="214312"/>
                </a:cxn>
                <a:cxn ang="0">
                  <a:pos x="0" y="323850"/>
                </a:cxn>
                <a:cxn ang="0">
                  <a:pos x="52387" y="214312"/>
                </a:cxn>
                <a:cxn ang="0">
                  <a:pos x="77787" y="241300"/>
                </a:cxn>
                <a:cxn ang="0">
                  <a:pos x="239713" y="82550"/>
                </a:cxn>
                <a:cxn ang="0">
                  <a:pos x="160337" y="0"/>
                </a:cxn>
              </a:cxnLst>
              <a:pathLst>
                <a:path w="151" h="204">
                  <a:moveTo>
                    <a:pt x="101" y="0"/>
                  </a:moveTo>
                  <a:lnTo>
                    <a:pt x="101" y="0"/>
                  </a:lnTo>
                  <a:lnTo>
                    <a:pt x="33" y="135"/>
                  </a:lnTo>
                  <a:lnTo>
                    <a:pt x="0" y="204"/>
                  </a:lnTo>
                  <a:lnTo>
                    <a:pt x="33" y="135"/>
                  </a:lnTo>
                  <a:lnTo>
                    <a:pt x="49" y="152"/>
                  </a:lnTo>
                  <a:lnTo>
                    <a:pt x="151" y="52"/>
                  </a:lnTo>
                  <a:lnTo>
                    <a:pt x="101" y="0"/>
                  </a:lnTo>
                  <a:close/>
                </a:path>
              </a:pathLst>
            </a:custGeom>
            <a:solidFill>
              <a:srgbClr val="D3C086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86" name="Freeform 172"/>
            <p:cNvSpPr/>
            <p:nvPr/>
          </p:nvSpPr>
          <p:spPr>
            <a:xfrm>
              <a:off x="7213601" y="3694113"/>
              <a:ext cx="239713" cy="323850"/>
            </a:xfrm>
            <a:custGeom>
              <a:avLst/>
              <a:gdLst/>
              <a:ahLst/>
              <a:cxnLst>
                <a:cxn ang="0">
                  <a:pos x="160337" y="0"/>
                </a:cxn>
                <a:cxn ang="0">
                  <a:pos x="160337" y="0"/>
                </a:cxn>
                <a:cxn ang="0">
                  <a:pos x="52387" y="214312"/>
                </a:cxn>
                <a:cxn ang="0">
                  <a:pos x="0" y="323850"/>
                </a:cxn>
                <a:cxn ang="0">
                  <a:pos x="52387" y="214312"/>
                </a:cxn>
                <a:cxn ang="0">
                  <a:pos x="77787" y="241300"/>
                </a:cxn>
                <a:cxn ang="0">
                  <a:pos x="239713" y="82550"/>
                </a:cxn>
                <a:cxn ang="0">
                  <a:pos x="160337" y="0"/>
                </a:cxn>
              </a:cxnLst>
              <a:pathLst>
                <a:path w="151" h="204">
                  <a:moveTo>
                    <a:pt x="101" y="0"/>
                  </a:moveTo>
                  <a:lnTo>
                    <a:pt x="101" y="0"/>
                  </a:lnTo>
                  <a:lnTo>
                    <a:pt x="33" y="135"/>
                  </a:lnTo>
                  <a:lnTo>
                    <a:pt x="0" y="204"/>
                  </a:lnTo>
                  <a:lnTo>
                    <a:pt x="33" y="135"/>
                  </a:lnTo>
                  <a:lnTo>
                    <a:pt x="49" y="152"/>
                  </a:lnTo>
                  <a:lnTo>
                    <a:pt x="151" y="52"/>
                  </a:lnTo>
                  <a:lnTo>
                    <a:pt x="101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87" name="Freeform 173"/>
            <p:cNvSpPr/>
            <p:nvPr/>
          </p:nvSpPr>
          <p:spPr>
            <a:xfrm>
              <a:off x="7213601" y="3908426"/>
              <a:ext cx="77788" cy="109538"/>
            </a:xfrm>
            <a:custGeom>
              <a:avLst/>
              <a:gdLst/>
              <a:ahLst/>
              <a:cxnLst>
                <a:cxn ang="0">
                  <a:pos x="52387" y="0"/>
                </a:cxn>
                <a:cxn ang="0">
                  <a:pos x="0" y="109538"/>
                </a:cxn>
                <a:cxn ang="0">
                  <a:pos x="77788" y="26987"/>
                </a:cxn>
                <a:cxn ang="0">
                  <a:pos x="52387" y="0"/>
                </a:cxn>
              </a:cxnLst>
              <a:pathLst>
                <a:path w="49" h="69">
                  <a:moveTo>
                    <a:pt x="33" y="0"/>
                  </a:moveTo>
                  <a:lnTo>
                    <a:pt x="0" y="69"/>
                  </a:lnTo>
                  <a:lnTo>
                    <a:pt x="49" y="17"/>
                  </a:lnTo>
                  <a:lnTo>
                    <a:pt x="33" y="0"/>
                  </a:lnTo>
                  <a:close/>
                </a:path>
              </a:pathLst>
            </a:custGeom>
            <a:solidFill>
              <a:srgbClr val="B82C25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88" name="Freeform 174"/>
            <p:cNvSpPr/>
            <p:nvPr/>
          </p:nvSpPr>
          <p:spPr>
            <a:xfrm>
              <a:off x="7213601" y="3908426"/>
              <a:ext cx="77788" cy="109538"/>
            </a:xfrm>
            <a:custGeom>
              <a:avLst/>
              <a:gdLst/>
              <a:ahLst/>
              <a:cxnLst>
                <a:cxn ang="0">
                  <a:pos x="52387" y="0"/>
                </a:cxn>
                <a:cxn ang="0">
                  <a:pos x="0" y="109538"/>
                </a:cxn>
                <a:cxn ang="0">
                  <a:pos x="77788" y="26987"/>
                </a:cxn>
                <a:cxn ang="0">
                  <a:pos x="52387" y="0"/>
                </a:cxn>
              </a:cxnLst>
              <a:pathLst>
                <a:path w="49" h="69">
                  <a:moveTo>
                    <a:pt x="33" y="0"/>
                  </a:moveTo>
                  <a:lnTo>
                    <a:pt x="0" y="69"/>
                  </a:lnTo>
                  <a:lnTo>
                    <a:pt x="49" y="17"/>
                  </a:lnTo>
                  <a:lnTo>
                    <a:pt x="33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89" name="Freeform 175"/>
            <p:cNvSpPr/>
            <p:nvPr/>
          </p:nvSpPr>
          <p:spPr>
            <a:xfrm>
              <a:off x="7373938" y="2073276"/>
              <a:ext cx="1711325" cy="1703388"/>
            </a:xfrm>
            <a:custGeom>
              <a:avLst/>
              <a:gdLst/>
              <a:ahLst/>
              <a:cxnLst>
                <a:cxn ang="0">
                  <a:pos x="1636712" y="0"/>
                </a:cxn>
                <a:cxn ang="0">
                  <a:pos x="1611312" y="25400"/>
                </a:cxn>
                <a:cxn ang="0">
                  <a:pos x="954087" y="676275"/>
                </a:cxn>
                <a:cxn ang="0">
                  <a:pos x="915987" y="714375"/>
                </a:cxn>
                <a:cxn ang="0">
                  <a:pos x="701675" y="925512"/>
                </a:cxn>
                <a:cxn ang="0">
                  <a:pos x="558800" y="1068387"/>
                </a:cxn>
                <a:cxn ang="0">
                  <a:pos x="263525" y="1365250"/>
                </a:cxn>
                <a:cxn ang="0">
                  <a:pos x="0" y="1620837"/>
                </a:cxn>
                <a:cxn ang="0">
                  <a:pos x="79375" y="1703388"/>
                </a:cxn>
                <a:cxn ang="0">
                  <a:pos x="1711325" y="74612"/>
                </a:cxn>
                <a:cxn ang="0">
                  <a:pos x="1636712" y="0"/>
                </a:cxn>
              </a:cxnLst>
              <a:pathLst>
                <a:path w="1078" h="1073">
                  <a:moveTo>
                    <a:pt x="1031" y="0"/>
                  </a:moveTo>
                  <a:lnTo>
                    <a:pt x="1015" y="16"/>
                  </a:lnTo>
                  <a:lnTo>
                    <a:pt x="601" y="426"/>
                  </a:lnTo>
                  <a:lnTo>
                    <a:pt x="577" y="450"/>
                  </a:lnTo>
                  <a:lnTo>
                    <a:pt x="442" y="583"/>
                  </a:lnTo>
                  <a:lnTo>
                    <a:pt x="352" y="673"/>
                  </a:lnTo>
                  <a:lnTo>
                    <a:pt x="166" y="860"/>
                  </a:lnTo>
                  <a:lnTo>
                    <a:pt x="0" y="1021"/>
                  </a:lnTo>
                  <a:lnTo>
                    <a:pt x="50" y="1073"/>
                  </a:lnTo>
                  <a:lnTo>
                    <a:pt x="1078" y="47"/>
                  </a:lnTo>
                  <a:lnTo>
                    <a:pt x="1031" y="0"/>
                  </a:lnTo>
                  <a:close/>
                </a:path>
              </a:pathLst>
            </a:custGeom>
            <a:solidFill>
              <a:srgbClr val="B82C25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90" name="Freeform 176"/>
            <p:cNvSpPr/>
            <p:nvPr/>
          </p:nvSpPr>
          <p:spPr>
            <a:xfrm>
              <a:off x="7373938" y="2073276"/>
              <a:ext cx="1711325" cy="1703388"/>
            </a:xfrm>
            <a:custGeom>
              <a:avLst/>
              <a:gdLst/>
              <a:ahLst/>
              <a:cxnLst>
                <a:cxn ang="0">
                  <a:pos x="1636712" y="0"/>
                </a:cxn>
                <a:cxn ang="0">
                  <a:pos x="1611312" y="25400"/>
                </a:cxn>
                <a:cxn ang="0">
                  <a:pos x="954087" y="676275"/>
                </a:cxn>
                <a:cxn ang="0">
                  <a:pos x="915987" y="714375"/>
                </a:cxn>
                <a:cxn ang="0">
                  <a:pos x="701675" y="925512"/>
                </a:cxn>
                <a:cxn ang="0">
                  <a:pos x="558800" y="1068387"/>
                </a:cxn>
                <a:cxn ang="0">
                  <a:pos x="263525" y="1365250"/>
                </a:cxn>
                <a:cxn ang="0">
                  <a:pos x="0" y="1620837"/>
                </a:cxn>
                <a:cxn ang="0">
                  <a:pos x="79375" y="1703388"/>
                </a:cxn>
                <a:cxn ang="0">
                  <a:pos x="1711325" y="74612"/>
                </a:cxn>
                <a:cxn ang="0">
                  <a:pos x="1636712" y="0"/>
                </a:cxn>
              </a:cxnLst>
              <a:pathLst>
                <a:path w="1078" h="1073">
                  <a:moveTo>
                    <a:pt x="1031" y="0"/>
                  </a:moveTo>
                  <a:lnTo>
                    <a:pt x="1015" y="16"/>
                  </a:lnTo>
                  <a:lnTo>
                    <a:pt x="601" y="426"/>
                  </a:lnTo>
                  <a:lnTo>
                    <a:pt x="577" y="450"/>
                  </a:lnTo>
                  <a:lnTo>
                    <a:pt x="442" y="583"/>
                  </a:lnTo>
                  <a:lnTo>
                    <a:pt x="352" y="673"/>
                  </a:lnTo>
                  <a:lnTo>
                    <a:pt x="166" y="860"/>
                  </a:lnTo>
                  <a:lnTo>
                    <a:pt x="0" y="1021"/>
                  </a:lnTo>
                  <a:lnTo>
                    <a:pt x="50" y="1073"/>
                  </a:lnTo>
                  <a:lnTo>
                    <a:pt x="1078" y="47"/>
                  </a:lnTo>
                  <a:lnTo>
                    <a:pt x="1031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91" name="Freeform 177"/>
            <p:cNvSpPr/>
            <p:nvPr/>
          </p:nvSpPr>
          <p:spPr>
            <a:xfrm>
              <a:off x="9032876" y="1933576"/>
              <a:ext cx="188913" cy="187325"/>
            </a:xfrm>
            <a:custGeom>
              <a:avLst/>
              <a:gdLst/>
              <a:ahLst/>
              <a:cxnLst>
                <a:cxn ang="0">
                  <a:pos x="117475" y="0"/>
                </a:cxn>
                <a:cxn ang="0">
                  <a:pos x="0" y="115887"/>
                </a:cxn>
                <a:cxn ang="0">
                  <a:pos x="76200" y="187325"/>
                </a:cxn>
                <a:cxn ang="0">
                  <a:pos x="188913" y="74612"/>
                </a:cxn>
                <a:cxn ang="0">
                  <a:pos x="117475" y="0"/>
                </a:cxn>
              </a:cxnLst>
              <a:pathLst>
                <a:path w="119" h="118">
                  <a:moveTo>
                    <a:pt x="74" y="0"/>
                  </a:moveTo>
                  <a:lnTo>
                    <a:pt x="0" y="73"/>
                  </a:lnTo>
                  <a:lnTo>
                    <a:pt x="48" y="118"/>
                  </a:lnTo>
                  <a:lnTo>
                    <a:pt x="119" y="47"/>
                  </a:lnTo>
                  <a:lnTo>
                    <a:pt x="74" y="0"/>
                  </a:lnTo>
                  <a:close/>
                </a:path>
              </a:pathLst>
            </a:custGeom>
            <a:solidFill>
              <a:srgbClr val="4F4F4F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92" name="Freeform 178"/>
            <p:cNvSpPr/>
            <p:nvPr/>
          </p:nvSpPr>
          <p:spPr>
            <a:xfrm>
              <a:off x="9032876" y="1933576"/>
              <a:ext cx="188913" cy="187325"/>
            </a:xfrm>
            <a:custGeom>
              <a:avLst/>
              <a:gdLst/>
              <a:ahLst/>
              <a:cxnLst>
                <a:cxn ang="0">
                  <a:pos x="117475" y="0"/>
                </a:cxn>
                <a:cxn ang="0">
                  <a:pos x="0" y="115887"/>
                </a:cxn>
                <a:cxn ang="0">
                  <a:pos x="76200" y="187325"/>
                </a:cxn>
                <a:cxn ang="0">
                  <a:pos x="188913" y="74612"/>
                </a:cxn>
                <a:cxn ang="0">
                  <a:pos x="117475" y="0"/>
                </a:cxn>
              </a:cxnLst>
              <a:pathLst>
                <a:path w="119" h="118">
                  <a:moveTo>
                    <a:pt x="74" y="0"/>
                  </a:moveTo>
                  <a:lnTo>
                    <a:pt x="0" y="73"/>
                  </a:lnTo>
                  <a:lnTo>
                    <a:pt x="48" y="118"/>
                  </a:lnTo>
                  <a:lnTo>
                    <a:pt x="119" y="47"/>
                  </a:lnTo>
                  <a:lnTo>
                    <a:pt x="74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93" name="Freeform 179"/>
            <p:cNvSpPr/>
            <p:nvPr/>
          </p:nvSpPr>
          <p:spPr>
            <a:xfrm>
              <a:off x="9010651" y="2049463"/>
              <a:ext cx="98425" cy="98425"/>
            </a:xfrm>
            <a:custGeom>
              <a:avLst/>
              <a:gdLst/>
              <a:ahLst/>
              <a:cxnLst>
                <a:cxn ang="0">
                  <a:pos x="22225" y="0"/>
                </a:cxn>
                <a:cxn ang="0">
                  <a:pos x="0" y="23812"/>
                </a:cxn>
                <a:cxn ang="0">
                  <a:pos x="0" y="23812"/>
                </a:cxn>
                <a:cxn ang="0">
                  <a:pos x="74612" y="98425"/>
                </a:cxn>
                <a:cxn ang="0">
                  <a:pos x="98425" y="71437"/>
                </a:cxn>
                <a:cxn ang="0">
                  <a:pos x="22225" y="0"/>
                </a:cxn>
              </a:cxnLst>
              <a:pathLst>
                <a:path w="62" h="62">
                  <a:moveTo>
                    <a:pt x="14" y="0"/>
                  </a:moveTo>
                  <a:lnTo>
                    <a:pt x="0" y="15"/>
                  </a:lnTo>
                  <a:lnTo>
                    <a:pt x="0" y="15"/>
                  </a:lnTo>
                  <a:lnTo>
                    <a:pt x="47" y="62"/>
                  </a:lnTo>
                  <a:lnTo>
                    <a:pt x="62" y="45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6F6F6F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94" name="Freeform 180"/>
            <p:cNvSpPr/>
            <p:nvPr/>
          </p:nvSpPr>
          <p:spPr>
            <a:xfrm>
              <a:off x="9010651" y="2049463"/>
              <a:ext cx="98425" cy="98425"/>
            </a:xfrm>
            <a:custGeom>
              <a:avLst/>
              <a:gdLst/>
              <a:ahLst/>
              <a:cxnLst>
                <a:cxn ang="0">
                  <a:pos x="22225" y="0"/>
                </a:cxn>
                <a:cxn ang="0">
                  <a:pos x="0" y="23812"/>
                </a:cxn>
                <a:cxn ang="0">
                  <a:pos x="0" y="23812"/>
                </a:cxn>
                <a:cxn ang="0">
                  <a:pos x="74612" y="98425"/>
                </a:cxn>
                <a:cxn ang="0">
                  <a:pos x="98425" y="71437"/>
                </a:cxn>
                <a:cxn ang="0">
                  <a:pos x="22225" y="0"/>
                </a:cxn>
              </a:cxnLst>
              <a:pathLst>
                <a:path w="62" h="62">
                  <a:moveTo>
                    <a:pt x="14" y="0"/>
                  </a:moveTo>
                  <a:lnTo>
                    <a:pt x="0" y="15"/>
                  </a:lnTo>
                  <a:lnTo>
                    <a:pt x="0" y="15"/>
                  </a:lnTo>
                  <a:lnTo>
                    <a:pt x="47" y="62"/>
                  </a:lnTo>
                  <a:lnTo>
                    <a:pt x="62" y="45"/>
                  </a:lnTo>
                  <a:lnTo>
                    <a:pt x="14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95" name="Freeform 181"/>
            <p:cNvSpPr/>
            <p:nvPr/>
          </p:nvSpPr>
          <p:spPr>
            <a:xfrm>
              <a:off x="9172576" y="1865313"/>
              <a:ext cx="142875" cy="120650"/>
            </a:xfrm>
            <a:custGeom>
              <a:avLst/>
              <a:gdLst/>
              <a:ahLst/>
              <a:cxnLst>
                <a:cxn ang="0">
                  <a:pos x="67677" y="0"/>
                </a:cxn>
                <a:cxn ang="0">
                  <a:pos x="67677" y="0"/>
                </a:cxn>
                <a:cxn ang="0">
                  <a:pos x="67677" y="0"/>
                </a:cxn>
                <a:cxn ang="0">
                  <a:pos x="30078" y="15081"/>
                </a:cxn>
                <a:cxn ang="0">
                  <a:pos x="30078" y="15081"/>
                </a:cxn>
                <a:cxn ang="0">
                  <a:pos x="30078" y="15081"/>
                </a:cxn>
                <a:cxn ang="0">
                  <a:pos x="30078" y="15081"/>
                </a:cxn>
                <a:cxn ang="0">
                  <a:pos x="30078" y="15081"/>
                </a:cxn>
                <a:cxn ang="0">
                  <a:pos x="30078" y="15081"/>
                </a:cxn>
                <a:cxn ang="0">
                  <a:pos x="30078" y="15081"/>
                </a:cxn>
                <a:cxn ang="0">
                  <a:pos x="30078" y="15081"/>
                </a:cxn>
                <a:cxn ang="0">
                  <a:pos x="0" y="45243"/>
                </a:cxn>
                <a:cxn ang="0">
                  <a:pos x="75197" y="120650"/>
                </a:cxn>
                <a:cxn ang="0">
                  <a:pos x="142875" y="52784"/>
                </a:cxn>
                <a:cxn ang="0">
                  <a:pos x="105276" y="15081"/>
                </a:cxn>
                <a:cxn ang="0">
                  <a:pos x="105276" y="15081"/>
                </a:cxn>
                <a:cxn ang="0">
                  <a:pos x="105276" y="15081"/>
                </a:cxn>
                <a:cxn ang="0">
                  <a:pos x="105276" y="15081"/>
                </a:cxn>
                <a:cxn ang="0">
                  <a:pos x="105276" y="15081"/>
                </a:cxn>
                <a:cxn ang="0">
                  <a:pos x="105276" y="15081"/>
                </a:cxn>
                <a:cxn ang="0">
                  <a:pos x="105276" y="15081"/>
                </a:cxn>
                <a:cxn ang="0">
                  <a:pos x="105276" y="15081"/>
                </a:cxn>
                <a:cxn ang="0">
                  <a:pos x="67677" y="0"/>
                </a:cxn>
                <a:cxn ang="0">
                  <a:pos x="67677" y="0"/>
                </a:cxn>
                <a:cxn ang="0">
                  <a:pos x="67677" y="0"/>
                </a:cxn>
                <a:cxn ang="0">
                  <a:pos x="67677" y="0"/>
                </a:cxn>
              </a:cxnLst>
              <a:pathLst>
                <a:path w="38" h="32">
                  <a:moveTo>
                    <a:pt x="18" y="0"/>
                  </a:moveTo>
                  <a:cubicBezTo>
                    <a:pt x="18" y="0"/>
                    <a:pt x="18" y="0"/>
                    <a:pt x="18" y="0"/>
                  </a:cubicBezTo>
                  <a:cubicBezTo>
                    <a:pt x="18" y="0"/>
                    <a:pt x="18" y="0"/>
                    <a:pt x="18" y="0"/>
                  </a:cubicBezTo>
                  <a:cubicBezTo>
                    <a:pt x="15" y="0"/>
                    <a:pt x="11" y="2"/>
                    <a:pt x="8" y="4"/>
                  </a:cubicBezTo>
                  <a:cubicBezTo>
                    <a:pt x="8" y="4"/>
                    <a:pt x="8" y="4"/>
                    <a:pt x="8" y="4"/>
                  </a:cubicBezTo>
                  <a:cubicBezTo>
                    <a:pt x="8" y="4"/>
                    <a:pt x="8" y="4"/>
                    <a:pt x="8" y="4"/>
                  </a:cubicBezTo>
                  <a:cubicBezTo>
                    <a:pt x="8" y="4"/>
                    <a:pt x="8" y="4"/>
                    <a:pt x="8" y="4"/>
                  </a:cubicBezTo>
                  <a:cubicBezTo>
                    <a:pt x="8" y="4"/>
                    <a:pt x="8" y="4"/>
                    <a:pt x="8" y="4"/>
                  </a:cubicBezTo>
                  <a:cubicBezTo>
                    <a:pt x="8" y="4"/>
                    <a:pt x="8" y="4"/>
                    <a:pt x="8" y="4"/>
                  </a:cubicBezTo>
                  <a:cubicBezTo>
                    <a:pt x="8" y="4"/>
                    <a:pt x="8" y="4"/>
                    <a:pt x="8" y="4"/>
                  </a:cubicBezTo>
                  <a:cubicBezTo>
                    <a:pt x="8" y="4"/>
                    <a:pt x="8" y="4"/>
                    <a:pt x="8" y="4"/>
                  </a:cubicBezTo>
                  <a:cubicBezTo>
                    <a:pt x="0" y="12"/>
                    <a:pt x="0" y="12"/>
                    <a:pt x="0" y="1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38" y="14"/>
                    <a:pt x="38" y="14"/>
                    <a:pt x="38" y="14"/>
                  </a:cubicBezTo>
                  <a:cubicBezTo>
                    <a:pt x="28" y="4"/>
                    <a:pt x="28" y="4"/>
                    <a:pt x="28" y="4"/>
                  </a:cubicBezTo>
                  <a:cubicBezTo>
                    <a:pt x="28" y="4"/>
                    <a:pt x="28" y="4"/>
                    <a:pt x="28" y="4"/>
                  </a:cubicBezTo>
                  <a:cubicBezTo>
                    <a:pt x="28" y="4"/>
                    <a:pt x="28" y="4"/>
                    <a:pt x="28" y="4"/>
                  </a:cubicBezTo>
                  <a:cubicBezTo>
                    <a:pt x="28" y="4"/>
                    <a:pt x="28" y="4"/>
                    <a:pt x="28" y="4"/>
                  </a:cubicBezTo>
                  <a:cubicBezTo>
                    <a:pt x="28" y="4"/>
                    <a:pt x="28" y="4"/>
                    <a:pt x="28" y="4"/>
                  </a:cubicBezTo>
                  <a:cubicBezTo>
                    <a:pt x="28" y="4"/>
                    <a:pt x="28" y="4"/>
                    <a:pt x="28" y="4"/>
                  </a:cubicBezTo>
                  <a:cubicBezTo>
                    <a:pt x="28" y="4"/>
                    <a:pt x="28" y="4"/>
                    <a:pt x="28" y="4"/>
                  </a:cubicBezTo>
                  <a:cubicBezTo>
                    <a:pt x="28" y="4"/>
                    <a:pt x="28" y="4"/>
                    <a:pt x="28" y="4"/>
                  </a:cubicBezTo>
                  <a:cubicBezTo>
                    <a:pt x="25" y="2"/>
                    <a:pt x="22" y="0"/>
                    <a:pt x="18" y="0"/>
                  </a:cubicBezTo>
                  <a:cubicBezTo>
                    <a:pt x="18" y="0"/>
                    <a:pt x="18" y="0"/>
                    <a:pt x="18" y="0"/>
                  </a:cubicBezTo>
                  <a:cubicBezTo>
                    <a:pt x="18" y="0"/>
                    <a:pt x="18" y="0"/>
                    <a:pt x="18" y="0"/>
                  </a:cubicBezTo>
                  <a:cubicBezTo>
                    <a:pt x="18" y="0"/>
                    <a:pt x="18" y="0"/>
                    <a:pt x="18" y="0"/>
                  </a:cubicBezTo>
                </a:path>
              </a:pathLst>
            </a:custGeom>
            <a:solidFill>
              <a:srgbClr val="BE483F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96" name="Freeform 182"/>
            <p:cNvSpPr/>
            <p:nvPr/>
          </p:nvSpPr>
          <p:spPr>
            <a:xfrm>
              <a:off x="9150351" y="1911351"/>
              <a:ext cx="96838" cy="96838"/>
            </a:xfrm>
            <a:custGeom>
              <a:avLst/>
              <a:gdLst/>
              <a:ahLst/>
              <a:cxnLst>
                <a:cxn ang="0">
                  <a:pos x="22225" y="0"/>
                </a:cxn>
                <a:cxn ang="0">
                  <a:pos x="0" y="22225"/>
                </a:cxn>
                <a:cxn ang="0">
                  <a:pos x="0" y="22225"/>
                </a:cxn>
                <a:cxn ang="0">
                  <a:pos x="71437" y="96838"/>
                </a:cxn>
                <a:cxn ang="0">
                  <a:pos x="96838" y="74612"/>
                </a:cxn>
                <a:cxn ang="0">
                  <a:pos x="22225" y="0"/>
                </a:cxn>
                <a:cxn ang="0">
                  <a:pos x="22225" y="0"/>
                </a:cxn>
              </a:cxnLst>
              <a:pathLst>
                <a:path w="61" h="61">
                  <a:moveTo>
                    <a:pt x="14" y="0"/>
                  </a:moveTo>
                  <a:lnTo>
                    <a:pt x="0" y="14"/>
                  </a:lnTo>
                  <a:lnTo>
                    <a:pt x="0" y="14"/>
                  </a:lnTo>
                  <a:lnTo>
                    <a:pt x="45" y="61"/>
                  </a:lnTo>
                  <a:lnTo>
                    <a:pt x="61" y="47"/>
                  </a:lnTo>
                  <a:lnTo>
                    <a:pt x="14" y="0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6F6F6F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97" name="Freeform 183"/>
            <p:cNvSpPr/>
            <p:nvPr/>
          </p:nvSpPr>
          <p:spPr>
            <a:xfrm>
              <a:off x="9150351" y="1911351"/>
              <a:ext cx="96838" cy="96838"/>
            </a:xfrm>
            <a:custGeom>
              <a:avLst/>
              <a:gdLst/>
              <a:ahLst/>
              <a:cxnLst>
                <a:cxn ang="0">
                  <a:pos x="22225" y="0"/>
                </a:cxn>
                <a:cxn ang="0">
                  <a:pos x="0" y="22225"/>
                </a:cxn>
                <a:cxn ang="0">
                  <a:pos x="0" y="22225"/>
                </a:cxn>
                <a:cxn ang="0">
                  <a:pos x="71437" y="96838"/>
                </a:cxn>
                <a:cxn ang="0">
                  <a:pos x="96838" y="74612"/>
                </a:cxn>
                <a:cxn ang="0">
                  <a:pos x="22225" y="0"/>
                </a:cxn>
                <a:cxn ang="0">
                  <a:pos x="22225" y="0"/>
                </a:cxn>
              </a:cxnLst>
              <a:pathLst>
                <a:path w="61" h="61">
                  <a:moveTo>
                    <a:pt x="14" y="0"/>
                  </a:moveTo>
                  <a:lnTo>
                    <a:pt x="0" y="14"/>
                  </a:lnTo>
                  <a:lnTo>
                    <a:pt x="0" y="14"/>
                  </a:lnTo>
                  <a:lnTo>
                    <a:pt x="45" y="61"/>
                  </a:lnTo>
                  <a:lnTo>
                    <a:pt x="61" y="47"/>
                  </a:lnTo>
                  <a:lnTo>
                    <a:pt x="14" y="0"/>
                  </a:lnTo>
                  <a:lnTo>
                    <a:pt x="14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</p:grpSp>
      <p:grpSp>
        <p:nvGrpSpPr>
          <p:cNvPr id="8298" name="组合 421"/>
          <p:cNvGrpSpPr/>
          <p:nvPr/>
        </p:nvGrpSpPr>
        <p:grpSpPr>
          <a:xfrm>
            <a:off x="8131175" y="3684588"/>
            <a:ext cx="1001713" cy="1309687"/>
            <a:chOff x="9817101" y="3054351"/>
            <a:chExt cx="1528763" cy="1998662"/>
          </a:xfrm>
        </p:grpSpPr>
        <p:sp>
          <p:nvSpPr>
            <p:cNvPr id="8299" name="Freeform 220"/>
            <p:cNvSpPr/>
            <p:nvPr/>
          </p:nvSpPr>
          <p:spPr>
            <a:xfrm>
              <a:off x="9817101" y="3054351"/>
              <a:ext cx="1028700" cy="1606550"/>
            </a:xfrm>
            <a:custGeom>
              <a:avLst/>
              <a:gdLst/>
              <a:ahLst/>
              <a:cxnLst>
                <a:cxn ang="0">
                  <a:pos x="992187" y="361950"/>
                </a:cxn>
                <a:cxn ang="0">
                  <a:pos x="1028700" y="0"/>
                </a:cxn>
                <a:cxn ang="0">
                  <a:pos x="514350" y="0"/>
                </a:cxn>
                <a:cxn ang="0">
                  <a:pos x="0" y="0"/>
                </a:cxn>
                <a:cxn ang="0">
                  <a:pos x="169862" y="1606550"/>
                </a:cxn>
                <a:cxn ang="0">
                  <a:pos x="514350" y="1606550"/>
                </a:cxn>
                <a:cxn ang="0">
                  <a:pos x="863600" y="1606550"/>
                </a:cxn>
                <a:cxn ang="0">
                  <a:pos x="874712" y="1493837"/>
                </a:cxn>
                <a:cxn ang="0">
                  <a:pos x="901700" y="1238250"/>
                </a:cxn>
                <a:cxn ang="0">
                  <a:pos x="981075" y="482600"/>
                </a:cxn>
                <a:cxn ang="0">
                  <a:pos x="992187" y="361950"/>
                </a:cxn>
              </a:cxnLst>
              <a:pathLst>
                <a:path w="648" h="1012">
                  <a:moveTo>
                    <a:pt x="625" y="228"/>
                  </a:moveTo>
                  <a:lnTo>
                    <a:pt x="648" y="0"/>
                  </a:lnTo>
                  <a:lnTo>
                    <a:pt x="324" y="0"/>
                  </a:lnTo>
                  <a:lnTo>
                    <a:pt x="0" y="0"/>
                  </a:lnTo>
                  <a:lnTo>
                    <a:pt x="107" y="1012"/>
                  </a:lnTo>
                  <a:lnTo>
                    <a:pt x="324" y="1012"/>
                  </a:lnTo>
                  <a:lnTo>
                    <a:pt x="544" y="1012"/>
                  </a:lnTo>
                  <a:lnTo>
                    <a:pt x="551" y="941"/>
                  </a:lnTo>
                  <a:lnTo>
                    <a:pt x="568" y="780"/>
                  </a:lnTo>
                  <a:lnTo>
                    <a:pt x="618" y="304"/>
                  </a:lnTo>
                  <a:lnTo>
                    <a:pt x="625" y="228"/>
                  </a:lnTo>
                  <a:close/>
                </a:path>
              </a:pathLst>
            </a:custGeom>
            <a:solidFill>
              <a:srgbClr val="1F302B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00" name="Freeform 222"/>
            <p:cNvSpPr>
              <a:spLocks noEditPoints="1"/>
            </p:cNvSpPr>
            <p:nvPr/>
          </p:nvSpPr>
          <p:spPr>
            <a:xfrm>
              <a:off x="9896476" y="3803651"/>
              <a:ext cx="1449388" cy="1158875"/>
            </a:xfrm>
            <a:custGeom>
              <a:avLst/>
              <a:gdLst/>
              <a:ahLst/>
              <a:cxnLst>
                <a:cxn ang="0">
                  <a:pos x="540704" y="112877"/>
                </a:cxn>
                <a:cxn ang="0">
                  <a:pos x="108891" y="955695"/>
                </a:cxn>
                <a:cxn ang="0">
                  <a:pos x="176479" y="1158875"/>
                </a:cxn>
                <a:cxn ang="0">
                  <a:pos x="1449388" y="737465"/>
                </a:cxn>
                <a:cxn ang="0">
                  <a:pos x="1385554" y="538049"/>
                </a:cxn>
                <a:cxn ang="0">
                  <a:pos x="540704" y="112877"/>
                </a:cxn>
                <a:cxn ang="0">
                  <a:pos x="341695" y="880443"/>
                </a:cxn>
                <a:cxn ang="0">
                  <a:pos x="615802" y="346157"/>
                </a:cxn>
                <a:cxn ang="0">
                  <a:pos x="1152751" y="613300"/>
                </a:cxn>
                <a:cxn ang="0">
                  <a:pos x="341695" y="880443"/>
                </a:cxn>
              </a:cxnLst>
              <a:pathLst>
                <a:path w="386" h="308">
                  <a:moveTo>
                    <a:pt x="144" y="30"/>
                  </a:moveTo>
                  <a:cubicBezTo>
                    <a:pt x="50" y="61"/>
                    <a:pt x="0" y="161"/>
                    <a:pt x="29" y="254"/>
                  </a:cubicBezTo>
                  <a:cubicBezTo>
                    <a:pt x="47" y="308"/>
                    <a:pt x="47" y="308"/>
                    <a:pt x="47" y="308"/>
                  </a:cubicBezTo>
                  <a:cubicBezTo>
                    <a:pt x="386" y="196"/>
                    <a:pt x="386" y="196"/>
                    <a:pt x="386" y="196"/>
                  </a:cubicBezTo>
                  <a:cubicBezTo>
                    <a:pt x="369" y="143"/>
                    <a:pt x="369" y="143"/>
                    <a:pt x="369" y="143"/>
                  </a:cubicBezTo>
                  <a:cubicBezTo>
                    <a:pt x="337" y="50"/>
                    <a:pt x="237" y="0"/>
                    <a:pt x="144" y="30"/>
                  </a:cubicBezTo>
                  <a:moveTo>
                    <a:pt x="91" y="234"/>
                  </a:moveTo>
                  <a:cubicBezTo>
                    <a:pt x="72" y="175"/>
                    <a:pt x="104" y="111"/>
                    <a:pt x="164" y="92"/>
                  </a:cubicBezTo>
                  <a:cubicBezTo>
                    <a:pt x="223" y="72"/>
                    <a:pt x="287" y="104"/>
                    <a:pt x="307" y="163"/>
                  </a:cubicBezTo>
                  <a:cubicBezTo>
                    <a:pt x="91" y="234"/>
                    <a:pt x="91" y="234"/>
                    <a:pt x="91" y="234"/>
                  </a:cubicBezTo>
                </a:path>
              </a:pathLst>
            </a:custGeom>
            <a:solidFill>
              <a:srgbClr val="1F302B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01" name="Freeform 223"/>
            <p:cNvSpPr/>
            <p:nvPr/>
          </p:nvSpPr>
          <p:spPr>
            <a:xfrm>
              <a:off x="10875963" y="4567238"/>
              <a:ext cx="68263" cy="120650"/>
            </a:xfrm>
            <a:custGeom>
              <a:avLst/>
              <a:gdLst/>
              <a:ahLst/>
              <a:cxnLst>
                <a:cxn ang="0">
                  <a:pos x="68263" y="109339"/>
                </a:cxn>
                <a:cxn ang="0">
                  <a:pos x="37923" y="15081"/>
                </a:cxn>
                <a:cxn ang="0">
                  <a:pos x="15169" y="3770"/>
                </a:cxn>
                <a:cxn ang="0">
                  <a:pos x="3792" y="26392"/>
                </a:cxn>
                <a:cxn ang="0">
                  <a:pos x="34131" y="120650"/>
                </a:cxn>
                <a:cxn ang="0">
                  <a:pos x="68263" y="109339"/>
                </a:cxn>
              </a:cxnLst>
              <a:pathLst>
                <a:path w="18" h="32">
                  <a:moveTo>
                    <a:pt x="18" y="29"/>
                  </a:moveTo>
                  <a:cubicBezTo>
                    <a:pt x="10" y="4"/>
                    <a:pt x="10" y="4"/>
                    <a:pt x="10" y="4"/>
                  </a:cubicBezTo>
                  <a:cubicBezTo>
                    <a:pt x="9" y="1"/>
                    <a:pt x="7" y="0"/>
                    <a:pt x="4" y="1"/>
                  </a:cubicBezTo>
                  <a:cubicBezTo>
                    <a:pt x="2" y="2"/>
                    <a:pt x="0" y="4"/>
                    <a:pt x="1" y="7"/>
                  </a:cubicBezTo>
                  <a:cubicBezTo>
                    <a:pt x="9" y="32"/>
                    <a:pt x="9" y="32"/>
                    <a:pt x="9" y="32"/>
                  </a:cubicBezTo>
                  <a:lnTo>
                    <a:pt x="18" y="29"/>
                  </a:lnTo>
                  <a:close/>
                </a:path>
              </a:pathLst>
            </a:custGeom>
            <a:solidFill>
              <a:srgbClr val="BD7B00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02" name="Freeform 224"/>
            <p:cNvSpPr/>
            <p:nvPr/>
          </p:nvSpPr>
          <p:spPr>
            <a:xfrm>
              <a:off x="10768013" y="4605338"/>
              <a:ext cx="66675" cy="115888"/>
            </a:xfrm>
            <a:custGeom>
              <a:avLst/>
              <a:gdLst/>
              <a:ahLst/>
              <a:cxnLst>
                <a:cxn ang="0">
                  <a:pos x="66675" y="104673"/>
                </a:cxn>
                <a:cxn ang="0">
                  <a:pos x="37041" y="11214"/>
                </a:cxn>
                <a:cxn ang="0">
                  <a:pos x="14816" y="0"/>
                </a:cxn>
                <a:cxn ang="0">
                  <a:pos x="3704" y="22429"/>
                </a:cxn>
                <a:cxn ang="0">
                  <a:pos x="33337" y="115888"/>
                </a:cxn>
                <a:cxn ang="0">
                  <a:pos x="66675" y="104673"/>
                </a:cxn>
              </a:cxnLst>
              <a:pathLst>
                <a:path w="18" h="31">
                  <a:moveTo>
                    <a:pt x="18" y="28"/>
                  </a:moveTo>
                  <a:cubicBezTo>
                    <a:pt x="10" y="3"/>
                    <a:pt x="10" y="3"/>
                    <a:pt x="10" y="3"/>
                  </a:cubicBezTo>
                  <a:cubicBezTo>
                    <a:pt x="9" y="1"/>
                    <a:pt x="7" y="0"/>
                    <a:pt x="4" y="0"/>
                  </a:cubicBezTo>
                  <a:cubicBezTo>
                    <a:pt x="2" y="1"/>
                    <a:pt x="0" y="4"/>
                    <a:pt x="1" y="6"/>
                  </a:cubicBezTo>
                  <a:cubicBezTo>
                    <a:pt x="9" y="31"/>
                    <a:pt x="9" y="31"/>
                    <a:pt x="9" y="31"/>
                  </a:cubicBezTo>
                  <a:cubicBezTo>
                    <a:pt x="18" y="28"/>
                    <a:pt x="18" y="28"/>
                    <a:pt x="18" y="28"/>
                  </a:cubicBezTo>
                </a:path>
              </a:pathLst>
            </a:custGeom>
            <a:solidFill>
              <a:srgbClr val="BD7B00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03" name="Freeform 225"/>
            <p:cNvSpPr/>
            <p:nvPr/>
          </p:nvSpPr>
          <p:spPr>
            <a:xfrm>
              <a:off x="10658476" y="4638676"/>
              <a:ext cx="68263" cy="120650"/>
            </a:xfrm>
            <a:custGeom>
              <a:avLst/>
              <a:gdLst/>
              <a:ahLst/>
              <a:cxnLst>
                <a:cxn ang="0">
                  <a:pos x="68263" y="109339"/>
                </a:cxn>
                <a:cxn ang="0">
                  <a:pos x="37923" y="15081"/>
                </a:cxn>
                <a:cxn ang="0">
                  <a:pos x="15169" y="3770"/>
                </a:cxn>
                <a:cxn ang="0">
                  <a:pos x="3792" y="26392"/>
                </a:cxn>
                <a:cxn ang="0">
                  <a:pos x="34131" y="120650"/>
                </a:cxn>
                <a:cxn ang="0">
                  <a:pos x="68263" y="109339"/>
                </a:cxn>
              </a:cxnLst>
              <a:pathLst>
                <a:path w="18" h="32">
                  <a:moveTo>
                    <a:pt x="18" y="29"/>
                  </a:moveTo>
                  <a:cubicBezTo>
                    <a:pt x="10" y="4"/>
                    <a:pt x="10" y="4"/>
                    <a:pt x="10" y="4"/>
                  </a:cubicBezTo>
                  <a:cubicBezTo>
                    <a:pt x="9" y="2"/>
                    <a:pt x="6" y="0"/>
                    <a:pt x="4" y="1"/>
                  </a:cubicBezTo>
                  <a:cubicBezTo>
                    <a:pt x="2" y="2"/>
                    <a:pt x="0" y="4"/>
                    <a:pt x="1" y="7"/>
                  </a:cubicBezTo>
                  <a:cubicBezTo>
                    <a:pt x="9" y="32"/>
                    <a:pt x="9" y="32"/>
                    <a:pt x="9" y="32"/>
                  </a:cubicBezTo>
                  <a:cubicBezTo>
                    <a:pt x="18" y="29"/>
                    <a:pt x="18" y="29"/>
                    <a:pt x="18" y="29"/>
                  </a:cubicBezTo>
                </a:path>
              </a:pathLst>
            </a:custGeom>
            <a:solidFill>
              <a:srgbClr val="BD7B00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04" name="Freeform 226"/>
            <p:cNvSpPr/>
            <p:nvPr/>
          </p:nvSpPr>
          <p:spPr>
            <a:xfrm>
              <a:off x="11206163" y="4457701"/>
              <a:ext cx="68263" cy="120650"/>
            </a:xfrm>
            <a:custGeom>
              <a:avLst/>
              <a:gdLst/>
              <a:ahLst/>
              <a:cxnLst>
                <a:cxn ang="0">
                  <a:pos x="68263" y="109339"/>
                </a:cxn>
                <a:cxn ang="0">
                  <a:pos x="34131" y="15081"/>
                </a:cxn>
                <a:cxn ang="0">
                  <a:pos x="11377" y="3770"/>
                </a:cxn>
                <a:cxn ang="0">
                  <a:pos x="3792" y="26392"/>
                </a:cxn>
                <a:cxn ang="0">
                  <a:pos x="34131" y="120650"/>
                </a:cxn>
                <a:cxn ang="0">
                  <a:pos x="68263" y="109339"/>
                </a:cxn>
              </a:cxnLst>
              <a:pathLst>
                <a:path w="18" h="32">
                  <a:moveTo>
                    <a:pt x="18" y="29"/>
                  </a:moveTo>
                  <a:cubicBezTo>
                    <a:pt x="9" y="4"/>
                    <a:pt x="9" y="4"/>
                    <a:pt x="9" y="4"/>
                  </a:cubicBezTo>
                  <a:cubicBezTo>
                    <a:pt x="9" y="2"/>
                    <a:pt x="6" y="0"/>
                    <a:pt x="3" y="1"/>
                  </a:cubicBezTo>
                  <a:cubicBezTo>
                    <a:pt x="1" y="2"/>
                    <a:pt x="0" y="5"/>
                    <a:pt x="1" y="7"/>
                  </a:cubicBezTo>
                  <a:cubicBezTo>
                    <a:pt x="9" y="32"/>
                    <a:pt x="9" y="32"/>
                    <a:pt x="9" y="32"/>
                  </a:cubicBezTo>
                  <a:lnTo>
                    <a:pt x="18" y="29"/>
                  </a:lnTo>
                  <a:close/>
                </a:path>
              </a:pathLst>
            </a:custGeom>
            <a:solidFill>
              <a:srgbClr val="BD7B00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05" name="Freeform 227"/>
            <p:cNvSpPr/>
            <p:nvPr/>
          </p:nvSpPr>
          <p:spPr>
            <a:xfrm>
              <a:off x="11098213" y="4495801"/>
              <a:ext cx="63500" cy="115888"/>
            </a:xfrm>
            <a:custGeom>
              <a:avLst/>
              <a:gdLst/>
              <a:ahLst/>
              <a:cxnLst>
                <a:cxn ang="0">
                  <a:pos x="63500" y="104673"/>
                </a:cxn>
                <a:cxn ang="0">
                  <a:pos x="33617" y="14953"/>
                </a:cxn>
                <a:cxn ang="0">
                  <a:pos x="11205" y="3738"/>
                </a:cxn>
                <a:cxn ang="0">
                  <a:pos x="0" y="26168"/>
                </a:cxn>
                <a:cxn ang="0">
                  <a:pos x="33617" y="115888"/>
                </a:cxn>
                <a:cxn ang="0">
                  <a:pos x="63500" y="104673"/>
                </a:cxn>
              </a:cxnLst>
              <a:pathLst>
                <a:path w="17" h="31">
                  <a:moveTo>
                    <a:pt x="17" y="28"/>
                  </a:moveTo>
                  <a:cubicBezTo>
                    <a:pt x="9" y="4"/>
                    <a:pt x="9" y="4"/>
                    <a:pt x="9" y="4"/>
                  </a:cubicBezTo>
                  <a:cubicBezTo>
                    <a:pt x="8" y="1"/>
                    <a:pt x="6" y="0"/>
                    <a:pt x="3" y="1"/>
                  </a:cubicBezTo>
                  <a:cubicBezTo>
                    <a:pt x="1" y="1"/>
                    <a:pt x="0" y="4"/>
                    <a:pt x="0" y="7"/>
                  </a:cubicBezTo>
                  <a:cubicBezTo>
                    <a:pt x="9" y="31"/>
                    <a:pt x="9" y="31"/>
                    <a:pt x="9" y="31"/>
                  </a:cubicBezTo>
                  <a:lnTo>
                    <a:pt x="17" y="28"/>
                  </a:lnTo>
                  <a:close/>
                </a:path>
              </a:pathLst>
            </a:custGeom>
            <a:solidFill>
              <a:srgbClr val="BD7B00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06" name="Freeform 228"/>
            <p:cNvSpPr/>
            <p:nvPr/>
          </p:nvSpPr>
          <p:spPr>
            <a:xfrm>
              <a:off x="10988676" y="4529138"/>
              <a:ext cx="63500" cy="120650"/>
            </a:xfrm>
            <a:custGeom>
              <a:avLst/>
              <a:gdLst/>
              <a:ahLst/>
              <a:cxnLst>
                <a:cxn ang="0">
                  <a:pos x="63500" y="109339"/>
                </a:cxn>
                <a:cxn ang="0">
                  <a:pos x="33617" y="15081"/>
                </a:cxn>
                <a:cxn ang="0">
                  <a:pos x="11205" y="3770"/>
                </a:cxn>
                <a:cxn ang="0">
                  <a:pos x="0" y="26392"/>
                </a:cxn>
                <a:cxn ang="0">
                  <a:pos x="33617" y="120650"/>
                </a:cxn>
                <a:cxn ang="0">
                  <a:pos x="63500" y="109339"/>
                </a:cxn>
              </a:cxnLst>
              <a:pathLst>
                <a:path w="17" h="32">
                  <a:moveTo>
                    <a:pt x="17" y="29"/>
                  </a:moveTo>
                  <a:cubicBezTo>
                    <a:pt x="9" y="4"/>
                    <a:pt x="9" y="4"/>
                    <a:pt x="9" y="4"/>
                  </a:cubicBezTo>
                  <a:cubicBezTo>
                    <a:pt x="8" y="2"/>
                    <a:pt x="6" y="0"/>
                    <a:pt x="3" y="1"/>
                  </a:cubicBezTo>
                  <a:cubicBezTo>
                    <a:pt x="1" y="2"/>
                    <a:pt x="0" y="5"/>
                    <a:pt x="0" y="7"/>
                  </a:cubicBezTo>
                  <a:cubicBezTo>
                    <a:pt x="9" y="32"/>
                    <a:pt x="9" y="32"/>
                    <a:pt x="9" y="32"/>
                  </a:cubicBezTo>
                  <a:lnTo>
                    <a:pt x="17" y="29"/>
                  </a:lnTo>
                  <a:close/>
                </a:path>
              </a:pathLst>
            </a:custGeom>
            <a:solidFill>
              <a:srgbClr val="BD7B00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07" name="Freeform 229"/>
            <p:cNvSpPr/>
            <p:nvPr/>
          </p:nvSpPr>
          <p:spPr>
            <a:xfrm>
              <a:off x="10548938" y="4676776"/>
              <a:ext cx="68263" cy="115888"/>
            </a:xfrm>
            <a:custGeom>
              <a:avLst/>
              <a:gdLst/>
              <a:ahLst/>
              <a:cxnLst>
                <a:cxn ang="0">
                  <a:pos x="68263" y="104673"/>
                </a:cxn>
                <a:cxn ang="0">
                  <a:pos x="37923" y="14953"/>
                </a:cxn>
                <a:cxn ang="0">
                  <a:pos x="15169" y="3738"/>
                </a:cxn>
                <a:cxn ang="0">
                  <a:pos x="3792" y="22429"/>
                </a:cxn>
                <a:cxn ang="0">
                  <a:pos x="34131" y="115888"/>
                </a:cxn>
                <a:cxn ang="0">
                  <a:pos x="68263" y="104673"/>
                </a:cxn>
              </a:cxnLst>
              <a:pathLst>
                <a:path w="18" h="31">
                  <a:moveTo>
                    <a:pt x="18" y="28"/>
                  </a:moveTo>
                  <a:cubicBezTo>
                    <a:pt x="10" y="4"/>
                    <a:pt x="10" y="4"/>
                    <a:pt x="10" y="4"/>
                  </a:cubicBezTo>
                  <a:cubicBezTo>
                    <a:pt x="9" y="1"/>
                    <a:pt x="6" y="0"/>
                    <a:pt x="4" y="1"/>
                  </a:cubicBezTo>
                  <a:cubicBezTo>
                    <a:pt x="1" y="1"/>
                    <a:pt x="0" y="4"/>
                    <a:pt x="1" y="6"/>
                  </a:cubicBezTo>
                  <a:cubicBezTo>
                    <a:pt x="9" y="31"/>
                    <a:pt x="9" y="31"/>
                    <a:pt x="9" y="31"/>
                  </a:cubicBezTo>
                  <a:cubicBezTo>
                    <a:pt x="18" y="28"/>
                    <a:pt x="18" y="28"/>
                    <a:pt x="18" y="28"/>
                  </a:cubicBezTo>
                </a:path>
              </a:pathLst>
            </a:custGeom>
            <a:solidFill>
              <a:srgbClr val="BD7B00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08" name="Freeform 230"/>
            <p:cNvSpPr/>
            <p:nvPr/>
          </p:nvSpPr>
          <p:spPr>
            <a:xfrm>
              <a:off x="10440988" y="4710113"/>
              <a:ext cx="66675" cy="120650"/>
            </a:xfrm>
            <a:custGeom>
              <a:avLst/>
              <a:gdLst/>
              <a:ahLst/>
              <a:cxnLst>
                <a:cxn ang="0">
                  <a:pos x="66675" y="109339"/>
                </a:cxn>
                <a:cxn ang="0">
                  <a:pos x="37041" y="15081"/>
                </a:cxn>
                <a:cxn ang="0">
                  <a:pos x="14816" y="3770"/>
                </a:cxn>
                <a:cxn ang="0">
                  <a:pos x="3704" y="26392"/>
                </a:cxn>
                <a:cxn ang="0">
                  <a:pos x="33337" y="120650"/>
                </a:cxn>
                <a:cxn ang="0">
                  <a:pos x="66675" y="109339"/>
                </a:cxn>
              </a:cxnLst>
              <a:pathLst>
                <a:path w="18" h="32">
                  <a:moveTo>
                    <a:pt x="18" y="29"/>
                  </a:moveTo>
                  <a:cubicBezTo>
                    <a:pt x="10" y="4"/>
                    <a:pt x="10" y="4"/>
                    <a:pt x="10" y="4"/>
                  </a:cubicBezTo>
                  <a:cubicBezTo>
                    <a:pt x="9" y="2"/>
                    <a:pt x="6" y="0"/>
                    <a:pt x="4" y="1"/>
                  </a:cubicBezTo>
                  <a:cubicBezTo>
                    <a:pt x="1" y="2"/>
                    <a:pt x="0" y="5"/>
                    <a:pt x="1" y="7"/>
                  </a:cubicBezTo>
                  <a:cubicBezTo>
                    <a:pt x="9" y="32"/>
                    <a:pt x="9" y="32"/>
                    <a:pt x="9" y="32"/>
                  </a:cubicBezTo>
                  <a:cubicBezTo>
                    <a:pt x="18" y="29"/>
                    <a:pt x="18" y="29"/>
                    <a:pt x="18" y="29"/>
                  </a:cubicBezTo>
                </a:path>
              </a:pathLst>
            </a:custGeom>
            <a:solidFill>
              <a:srgbClr val="BD7B00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09" name="Freeform 231"/>
            <p:cNvSpPr/>
            <p:nvPr/>
          </p:nvSpPr>
          <p:spPr>
            <a:xfrm>
              <a:off x="10331451" y="4748213"/>
              <a:ext cx="68263" cy="115888"/>
            </a:xfrm>
            <a:custGeom>
              <a:avLst/>
              <a:gdLst/>
              <a:ahLst/>
              <a:cxnLst>
                <a:cxn ang="0">
                  <a:pos x="68263" y="108411"/>
                </a:cxn>
                <a:cxn ang="0">
                  <a:pos x="37923" y="14953"/>
                </a:cxn>
                <a:cxn ang="0">
                  <a:pos x="15169" y="3738"/>
                </a:cxn>
                <a:cxn ang="0">
                  <a:pos x="3792" y="26168"/>
                </a:cxn>
                <a:cxn ang="0">
                  <a:pos x="34131" y="115888"/>
                </a:cxn>
                <a:cxn ang="0">
                  <a:pos x="68263" y="108411"/>
                </a:cxn>
              </a:cxnLst>
              <a:pathLst>
                <a:path w="18" h="31">
                  <a:moveTo>
                    <a:pt x="18" y="29"/>
                  </a:moveTo>
                  <a:cubicBezTo>
                    <a:pt x="10" y="4"/>
                    <a:pt x="10" y="4"/>
                    <a:pt x="10" y="4"/>
                  </a:cubicBezTo>
                  <a:cubicBezTo>
                    <a:pt x="9" y="1"/>
                    <a:pt x="6" y="0"/>
                    <a:pt x="4" y="1"/>
                  </a:cubicBezTo>
                  <a:cubicBezTo>
                    <a:pt x="1" y="2"/>
                    <a:pt x="0" y="4"/>
                    <a:pt x="1" y="7"/>
                  </a:cubicBezTo>
                  <a:cubicBezTo>
                    <a:pt x="9" y="31"/>
                    <a:pt x="9" y="31"/>
                    <a:pt x="9" y="31"/>
                  </a:cubicBezTo>
                  <a:lnTo>
                    <a:pt x="18" y="29"/>
                  </a:lnTo>
                  <a:close/>
                </a:path>
              </a:pathLst>
            </a:custGeom>
            <a:solidFill>
              <a:srgbClr val="BD7B00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10" name="Freeform 232"/>
            <p:cNvSpPr/>
            <p:nvPr/>
          </p:nvSpPr>
          <p:spPr>
            <a:xfrm>
              <a:off x="10223501" y="4784726"/>
              <a:ext cx="66675" cy="117475"/>
            </a:xfrm>
            <a:custGeom>
              <a:avLst/>
              <a:gdLst/>
              <a:ahLst/>
              <a:cxnLst>
                <a:cxn ang="0">
                  <a:pos x="66675" y="106106"/>
                </a:cxn>
                <a:cxn ang="0">
                  <a:pos x="37041" y="11368"/>
                </a:cxn>
                <a:cxn ang="0">
                  <a:pos x="14816" y="0"/>
                </a:cxn>
                <a:cxn ang="0">
                  <a:pos x="3704" y="22737"/>
                </a:cxn>
                <a:cxn ang="0">
                  <a:pos x="33337" y="117475"/>
                </a:cxn>
                <a:cxn ang="0">
                  <a:pos x="66675" y="106106"/>
                </a:cxn>
              </a:cxnLst>
              <a:pathLst>
                <a:path w="18" h="31">
                  <a:moveTo>
                    <a:pt x="18" y="28"/>
                  </a:moveTo>
                  <a:cubicBezTo>
                    <a:pt x="10" y="3"/>
                    <a:pt x="10" y="3"/>
                    <a:pt x="10" y="3"/>
                  </a:cubicBezTo>
                  <a:cubicBezTo>
                    <a:pt x="9" y="1"/>
                    <a:pt x="6" y="0"/>
                    <a:pt x="4" y="0"/>
                  </a:cubicBezTo>
                  <a:cubicBezTo>
                    <a:pt x="1" y="1"/>
                    <a:pt x="0" y="4"/>
                    <a:pt x="1" y="6"/>
                  </a:cubicBezTo>
                  <a:cubicBezTo>
                    <a:pt x="9" y="31"/>
                    <a:pt x="9" y="31"/>
                    <a:pt x="9" y="31"/>
                  </a:cubicBezTo>
                  <a:lnTo>
                    <a:pt x="18" y="28"/>
                  </a:lnTo>
                  <a:close/>
                </a:path>
              </a:pathLst>
            </a:custGeom>
            <a:solidFill>
              <a:srgbClr val="BD7B00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11" name="Freeform 233"/>
            <p:cNvSpPr/>
            <p:nvPr/>
          </p:nvSpPr>
          <p:spPr>
            <a:xfrm>
              <a:off x="10113963" y="4819651"/>
              <a:ext cx="68263" cy="120650"/>
            </a:xfrm>
            <a:custGeom>
              <a:avLst/>
              <a:gdLst/>
              <a:ahLst/>
              <a:cxnLst>
                <a:cxn ang="0">
                  <a:pos x="68263" y="109339"/>
                </a:cxn>
                <a:cxn ang="0">
                  <a:pos x="34131" y="15081"/>
                </a:cxn>
                <a:cxn ang="0">
                  <a:pos x="15169" y="3770"/>
                </a:cxn>
                <a:cxn ang="0">
                  <a:pos x="3792" y="26392"/>
                </a:cxn>
                <a:cxn ang="0">
                  <a:pos x="34131" y="120650"/>
                </a:cxn>
                <a:cxn ang="0">
                  <a:pos x="68263" y="109339"/>
                </a:cxn>
              </a:cxnLst>
              <a:pathLst>
                <a:path w="18" h="32">
                  <a:moveTo>
                    <a:pt x="18" y="29"/>
                  </a:moveTo>
                  <a:cubicBezTo>
                    <a:pt x="9" y="4"/>
                    <a:pt x="9" y="4"/>
                    <a:pt x="9" y="4"/>
                  </a:cubicBezTo>
                  <a:cubicBezTo>
                    <a:pt x="9" y="1"/>
                    <a:pt x="6" y="0"/>
                    <a:pt x="4" y="1"/>
                  </a:cubicBezTo>
                  <a:cubicBezTo>
                    <a:pt x="1" y="2"/>
                    <a:pt x="0" y="4"/>
                    <a:pt x="1" y="7"/>
                  </a:cubicBezTo>
                  <a:cubicBezTo>
                    <a:pt x="9" y="32"/>
                    <a:pt x="9" y="32"/>
                    <a:pt x="9" y="32"/>
                  </a:cubicBezTo>
                  <a:lnTo>
                    <a:pt x="18" y="29"/>
                  </a:lnTo>
                  <a:close/>
                </a:path>
              </a:pathLst>
            </a:custGeom>
            <a:solidFill>
              <a:srgbClr val="BD7B00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12" name="Freeform 234"/>
            <p:cNvSpPr/>
            <p:nvPr/>
          </p:nvSpPr>
          <p:spPr>
            <a:xfrm>
              <a:off x="9959976" y="3148013"/>
              <a:ext cx="1028700" cy="1603375"/>
            </a:xfrm>
            <a:custGeom>
              <a:avLst/>
              <a:gdLst/>
              <a:ahLst/>
              <a:cxnLst>
                <a:cxn ang="0">
                  <a:pos x="860425" y="1603375"/>
                </a:cxn>
                <a:cxn ang="0">
                  <a:pos x="169862" y="1603375"/>
                </a:cxn>
                <a:cxn ang="0">
                  <a:pos x="0" y="0"/>
                </a:cxn>
                <a:cxn ang="0">
                  <a:pos x="1028700" y="0"/>
                </a:cxn>
                <a:cxn ang="0">
                  <a:pos x="860425" y="1603375"/>
                </a:cxn>
              </a:cxnLst>
              <a:pathLst>
                <a:path w="648" h="1010">
                  <a:moveTo>
                    <a:pt x="542" y="1010"/>
                  </a:moveTo>
                  <a:lnTo>
                    <a:pt x="107" y="1010"/>
                  </a:lnTo>
                  <a:lnTo>
                    <a:pt x="0" y="0"/>
                  </a:lnTo>
                  <a:lnTo>
                    <a:pt x="648" y="0"/>
                  </a:lnTo>
                  <a:lnTo>
                    <a:pt x="542" y="1010"/>
                  </a:lnTo>
                  <a:close/>
                </a:path>
              </a:pathLst>
            </a:custGeom>
            <a:solidFill>
              <a:srgbClr val="FAFFFF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13" name="Freeform 235"/>
            <p:cNvSpPr/>
            <p:nvPr/>
          </p:nvSpPr>
          <p:spPr>
            <a:xfrm>
              <a:off x="9959976" y="3148013"/>
              <a:ext cx="1028700" cy="1603375"/>
            </a:xfrm>
            <a:custGeom>
              <a:avLst/>
              <a:gdLst/>
              <a:ahLst/>
              <a:cxnLst>
                <a:cxn ang="0">
                  <a:pos x="860425" y="1603375"/>
                </a:cxn>
                <a:cxn ang="0">
                  <a:pos x="169862" y="1603375"/>
                </a:cxn>
                <a:cxn ang="0">
                  <a:pos x="0" y="0"/>
                </a:cxn>
                <a:cxn ang="0">
                  <a:pos x="1028700" y="0"/>
                </a:cxn>
                <a:cxn ang="0">
                  <a:pos x="860425" y="1603375"/>
                </a:cxn>
              </a:cxnLst>
              <a:pathLst>
                <a:path w="648" h="1010">
                  <a:moveTo>
                    <a:pt x="542" y="1010"/>
                  </a:moveTo>
                  <a:lnTo>
                    <a:pt x="107" y="1010"/>
                  </a:lnTo>
                  <a:lnTo>
                    <a:pt x="0" y="0"/>
                  </a:lnTo>
                  <a:lnTo>
                    <a:pt x="648" y="0"/>
                  </a:lnTo>
                  <a:lnTo>
                    <a:pt x="542" y="101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14" name="Freeform 236"/>
            <p:cNvSpPr/>
            <p:nvPr/>
          </p:nvSpPr>
          <p:spPr>
            <a:xfrm>
              <a:off x="10118726" y="4641851"/>
              <a:ext cx="712788" cy="10953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1112" y="109538"/>
                </a:cxn>
                <a:cxn ang="0">
                  <a:pos x="701675" y="109538"/>
                </a:cxn>
                <a:cxn ang="0">
                  <a:pos x="712788" y="0"/>
                </a:cxn>
                <a:cxn ang="0">
                  <a:pos x="0" y="0"/>
                </a:cxn>
              </a:cxnLst>
              <a:pathLst>
                <a:path w="449" h="69">
                  <a:moveTo>
                    <a:pt x="0" y="0"/>
                  </a:moveTo>
                  <a:lnTo>
                    <a:pt x="7" y="69"/>
                  </a:lnTo>
                  <a:lnTo>
                    <a:pt x="442" y="69"/>
                  </a:lnTo>
                  <a:lnTo>
                    <a:pt x="449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A8C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15" name="Freeform 237"/>
            <p:cNvSpPr/>
            <p:nvPr/>
          </p:nvSpPr>
          <p:spPr>
            <a:xfrm>
              <a:off x="10118726" y="4641851"/>
              <a:ext cx="712788" cy="10953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1112" y="109538"/>
                </a:cxn>
                <a:cxn ang="0">
                  <a:pos x="701675" y="109538"/>
                </a:cxn>
                <a:cxn ang="0">
                  <a:pos x="712788" y="0"/>
                </a:cxn>
                <a:cxn ang="0">
                  <a:pos x="0" y="0"/>
                </a:cxn>
              </a:cxnLst>
              <a:pathLst>
                <a:path w="449" h="69">
                  <a:moveTo>
                    <a:pt x="0" y="0"/>
                  </a:moveTo>
                  <a:lnTo>
                    <a:pt x="7" y="69"/>
                  </a:lnTo>
                  <a:lnTo>
                    <a:pt x="442" y="69"/>
                  </a:lnTo>
                  <a:lnTo>
                    <a:pt x="449" y="0"/>
                  </a:lnTo>
                  <a:lnTo>
                    <a:pt x="0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16" name="Freeform 238"/>
            <p:cNvSpPr/>
            <p:nvPr/>
          </p:nvSpPr>
          <p:spPr>
            <a:xfrm>
              <a:off x="9998076" y="3509963"/>
              <a:ext cx="952500" cy="881063"/>
            </a:xfrm>
            <a:custGeom>
              <a:avLst/>
              <a:gdLst/>
              <a:ahLst/>
              <a:cxnLst>
                <a:cxn ang="0">
                  <a:pos x="858837" y="881063"/>
                </a:cxn>
                <a:cxn ang="0">
                  <a:pos x="952500" y="0"/>
                </a:cxn>
                <a:cxn ang="0">
                  <a:pos x="0" y="0"/>
                </a:cxn>
                <a:cxn ang="0">
                  <a:pos x="93662" y="881063"/>
                </a:cxn>
                <a:cxn ang="0">
                  <a:pos x="858837" y="881063"/>
                </a:cxn>
              </a:cxnLst>
              <a:pathLst>
                <a:path w="600" h="555">
                  <a:moveTo>
                    <a:pt x="541" y="555"/>
                  </a:moveTo>
                  <a:lnTo>
                    <a:pt x="600" y="0"/>
                  </a:lnTo>
                  <a:lnTo>
                    <a:pt x="0" y="0"/>
                  </a:lnTo>
                  <a:lnTo>
                    <a:pt x="59" y="555"/>
                  </a:lnTo>
                  <a:lnTo>
                    <a:pt x="541" y="555"/>
                  </a:lnTo>
                  <a:close/>
                </a:path>
              </a:pathLst>
            </a:custGeom>
            <a:solidFill>
              <a:srgbClr val="40DDFF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17" name="Freeform 239"/>
            <p:cNvSpPr/>
            <p:nvPr/>
          </p:nvSpPr>
          <p:spPr>
            <a:xfrm>
              <a:off x="9998076" y="3509963"/>
              <a:ext cx="952500" cy="881063"/>
            </a:xfrm>
            <a:custGeom>
              <a:avLst/>
              <a:gdLst/>
              <a:ahLst/>
              <a:cxnLst>
                <a:cxn ang="0">
                  <a:pos x="858837" y="881063"/>
                </a:cxn>
                <a:cxn ang="0">
                  <a:pos x="952500" y="0"/>
                </a:cxn>
                <a:cxn ang="0">
                  <a:pos x="0" y="0"/>
                </a:cxn>
                <a:cxn ang="0">
                  <a:pos x="93662" y="881063"/>
                </a:cxn>
                <a:cxn ang="0">
                  <a:pos x="858837" y="881063"/>
                </a:cxn>
              </a:cxnLst>
              <a:pathLst>
                <a:path w="600" h="555">
                  <a:moveTo>
                    <a:pt x="541" y="555"/>
                  </a:moveTo>
                  <a:lnTo>
                    <a:pt x="600" y="0"/>
                  </a:lnTo>
                  <a:lnTo>
                    <a:pt x="0" y="0"/>
                  </a:lnTo>
                  <a:lnTo>
                    <a:pt x="59" y="555"/>
                  </a:lnTo>
                  <a:lnTo>
                    <a:pt x="541" y="555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18" name="Freeform 240"/>
            <p:cNvSpPr/>
            <p:nvPr/>
          </p:nvSpPr>
          <p:spPr>
            <a:xfrm>
              <a:off x="10950576" y="3148013"/>
              <a:ext cx="38100" cy="361950"/>
            </a:xfrm>
            <a:custGeom>
              <a:avLst/>
              <a:gdLst/>
              <a:ahLst/>
              <a:cxnLst>
                <a:cxn ang="0">
                  <a:pos x="38100" y="0"/>
                </a:cxn>
                <a:cxn ang="0">
                  <a:pos x="0" y="361950"/>
                </a:cxn>
                <a:cxn ang="0">
                  <a:pos x="0" y="361950"/>
                </a:cxn>
                <a:cxn ang="0">
                  <a:pos x="38100" y="0"/>
                </a:cxn>
              </a:cxnLst>
              <a:pathLst>
                <a:path w="24" h="228">
                  <a:moveTo>
                    <a:pt x="24" y="0"/>
                  </a:moveTo>
                  <a:lnTo>
                    <a:pt x="0" y="228"/>
                  </a:lnTo>
                  <a:lnTo>
                    <a:pt x="0" y="228"/>
                  </a:lnTo>
                  <a:lnTo>
                    <a:pt x="24" y="0"/>
                  </a:lnTo>
                  <a:close/>
                </a:path>
              </a:pathLst>
            </a:custGeom>
            <a:solidFill>
              <a:srgbClr val="D9920E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19" name="Freeform 241"/>
            <p:cNvSpPr/>
            <p:nvPr/>
          </p:nvSpPr>
          <p:spPr>
            <a:xfrm>
              <a:off x="10950576" y="3148013"/>
              <a:ext cx="38100" cy="361950"/>
            </a:xfrm>
            <a:custGeom>
              <a:avLst/>
              <a:gdLst/>
              <a:ahLst/>
              <a:cxnLst>
                <a:cxn ang="0">
                  <a:pos x="38100" y="0"/>
                </a:cxn>
                <a:cxn ang="0">
                  <a:pos x="0" y="361950"/>
                </a:cxn>
                <a:cxn ang="0">
                  <a:pos x="0" y="361950"/>
                </a:cxn>
                <a:cxn ang="0">
                  <a:pos x="38100" y="0"/>
                </a:cxn>
              </a:cxnLst>
              <a:pathLst>
                <a:path w="24" h="228">
                  <a:moveTo>
                    <a:pt x="24" y="0"/>
                  </a:moveTo>
                  <a:lnTo>
                    <a:pt x="0" y="228"/>
                  </a:lnTo>
                  <a:lnTo>
                    <a:pt x="0" y="228"/>
                  </a:lnTo>
                  <a:lnTo>
                    <a:pt x="24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20" name="Freeform 242"/>
            <p:cNvSpPr/>
            <p:nvPr/>
          </p:nvSpPr>
          <p:spPr>
            <a:xfrm>
              <a:off x="10474326" y="3148013"/>
              <a:ext cx="514350" cy="361950"/>
            </a:xfrm>
            <a:custGeom>
              <a:avLst/>
              <a:gdLst/>
              <a:ahLst/>
              <a:cxnLst>
                <a:cxn ang="0">
                  <a:pos x="514350" y="0"/>
                </a:cxn>
                <a:cxn ang="0">
                  <a:pos x="365125" y="0"/>
                </a:cxn>
                <a:cxn ang="0">
                  <a:pos x="0" y="0"/>
                </a:cxn>
                <a:cxn ang="0">
                  <a:pos x="0" y="361950"/>
                </a:cxn>
                <a:cxn ang="0">
                  <a:pos x="476250" y="361950"/>
                </a:cxn>
                <a:cxn ang="0">
                  <a:pos x="514350" y="0"/>
                </a:cxn>
              </a:cxnLst>
              <a:pathLst>
                <a:path w="324" h="228">
                  <a:moveTo>
                    <a:pt x="324" y="0"/>
                  </a:moveTo>
                  <a:lnTo>
                    <a:pt x="230" y="0"/>
                  </a:lnTo>
                  <a:lnTo>
                    <a:pt x="0" y="0"/>
                  </a:lnTo>
                  <a:lnTo>
                    <a:pt x="0" y="228"/>
                  </a:lnTo>
                  <a:lnTo>
                    <a:pt x="300" y="228"/>
                  </a:lnTo>
                  <a:lnTo>
                    <a:pt x="324" y="0"/>
                  </a:lnTo>
                  <a:close/>
                </a:path>
              </a:pathLst>
            </a:custGeom>
            <a:solidFill>
              <a:srgbClr val="D5D9D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21" name="Freeform 243"/>
            <p:cNvSpPr/>
            <p:nvPr/>
          </p:nvSpPr>
          <p:spPr>
            <a:xfrm>
              <a:off x="10474326" y="3148013"/>
              <a:ext cx="514350" cy="361950"/>
            </a:xfrm>
            <a:custGeom>
              <a:avLst/>
              <a:gdLst/>
              <a:ahLst/>
              <a:cxnLst>
                <a:cxn ang="0">
                  <a:pos x="514350" y="0"/>
                </a:cxn>
                <a:cxn ang="0">
                  <a:pos x="365125" y="0"/>
                </a:cxn>
                <a:cxn ang="0">
                  <a:pos x="0" y="0"/>
                </a:cxn>
                <a:cxn ang="0">
                  <a:pos x="0" y="361950"/>
                </a:cxn>
                <a:cxn ang="0">
                  <a:pos x="476250" y="361950"/>
                </a:cxn>
                <a:cxn ang="0">
                  <a:pos x="514350" y="0"/>
                </a:cxn>
              </a:cxnLst>
              <a:pathLst>
                <a:path w="324" h="228">
                  <a:moveTo>
                    <a:pt x="324" y="0"/>
                  </a:moveTo>
                  <a:lnTo>
                    <a:pt x="230" y="0"/>
                  </a:lnTo>
                  <a:lnTo>
                    <a:pt x="0" y="0"/>
                  </a:lnTo>
                  <a:lnTo>
                    <a:pt x="0" y="228"/>
                  </a:lnTo>
                  <a:lnTo>
                    <a:pt x="300" y="228"/>
                  </a:lnTo>
                  <a:lnTo>
                    <a:pt x="324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22" name="Freeform 244"/>
            <p:cNvSpPr/>
            <p:nvPr/>
          </p:nvSpPr>
          <p:spPr>
            <a:xfrm>
              <a:off x="10850563" y="4449763"/>
              <a:ext cx="3175" cy="34925"/>
            </a:xfrm>
            <a:custGeom>
              <a:avLst/>
              <a:gdLst/>
              <a:ahLst/>
              <a:cxnLst>
                <a:cxn ang="0">
                  <a:pos x="3175" y="0"/>
                </a:cxn>
                <a:cxn ang="0">
                  <a:pos x="0" y="34925"/>
                </a:cxn>
                <a:cxn ang="0">
                  <a:pos x="0" y="34925"/>
                </a:cxn>
                <a:cxn ang="0">
                  <a:pos x="3175" y="0"/>
                </a:cxn>
              </a:cxnLst>
              <a:pathLst>
                <a:path w="2" h="22">
                  <a:moveTo>
                    <a:pt x="2" y="0"/>
                  </a:moveTo>
                  <a:lnTo>
                    <a:pt x="0" y="22"/>
                  </a:lnTo>
                  <a:lnTo>
                    <a:pt x="0" y="22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D9920E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23" name="Freeform 245"/>
            <p:cNvSpPr/>
            <p:nvPr/>
          </p:nvSpPr>
          <p:spPr>
            <a:xfrm>
              <a:off x="10850563" y="4449763"/>
              <a:ext cx="3175" cy="34925"/>
            </a:xfrm>
            <a:custGeom>
              <a:avLst/>
              <a:gdLst/>
              <a:ahLst/>
              <a:cxnLst>
                <a:cxn ang="0">
                  <a:pos x="3175" y="0"/>
                </a:cxn>
                <a:cxn ang="0">
                  <a:pos x="0" y="34925"/>
                </a:cxn>
                <a:cxn ang="0">
                  <a:pos x="0" y="34925"/>
                </a:cxn>
                <a:cxn ang="0">
                  <a:pos x="3175" y="0"/>
                </a:cxn>
              </a:cxnLst>
              <a:pathLst>
                <a:path w="2" h="22">
                  <a:moveTo>
                    <a:pt x="2" y="0"/>
                  </a:moveTo>
                  <a:lnTo>
                    <a:pt x="0" y="22"/>
                  </a:lnTo>
                  <a:lnTo>
                    <a:pt x="0" y="22"/>
                  </a:lnTo>
                  <a:lnTo>
                    <a:pt x="2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24" name="Freeform 246"/>
            <p:cNvSpPr/>
            <p:nvPr/>
          </p:nvSpPr>
          <p:spPr>
            <a:xfrm>
              <a:off x="10831513" y="4484688"/>
              <a:ext cx="19050" cy="157163"/>
            </a:xfrm>
            <a:custGeom>
              <a:avLst/>
              <a:gdLst/>
              <a:ahLst/>
              <a:cxnLst>
                <a:cxn ang="0">
                  <a:pos x="19050" y="0"/>
                </a:cxn>
                <a:cxn ang="0">
                  <a:pos x="19050" y="0"/>
                </a:cxn>
                <a:cxn ang="0">
                  <a:pos x="0" y="157163"/>
                </a:cxn>
                <a:cxn ang="0">
                  <a:pos x="0" y="157163"/>
                </a:cxn>
                <a:cxn ang="0">
                  <a:pos x="19050" y="0"/>
                </a:cxn>
              </a:cxnLst>
              <a:pathLst>
                <a:path w="12" h="99">
                  <a:moveTo>
                    <a:pt x="12" y="0"/>
                  </a:moveTo>
                  <a:lnTo>
                    <a:pt x="12" y="0"/>
                  </a:lnTo>
                  <a:lnTo>
                    <a:pt x="0" y="99"/>
                  </a:lnTo>
                  <a:lnTo>
                    <a:pt x="0" y="99"/>
                  </a:lnTo>
                  <a:lnTo>
                    <a:pt x="12" y="0"/>
                  </a:lnTo>
                  <a:close/>
                </a:path>
              </a:pathLst>
            </a:custGeom>
            <a:solidFill>
              <a:srgbClr val="A16900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25" name="Freeform 247"/>
            <p:cNvSpPr/>
            <p:nvPr/>
          </p:nvSpPr>
          <p:spPr>
            <a:xfrm>
              <a:off x="10831513" y="4484688"/>
              <a:ext cx="19050" cy="157163"/>
            </a:xfrm>
            <a:custGeom>
              <a:avLst/>
              <a:gdLst/>
              <a:ahLst/>
              <a:cxnLst>
                <a:cxn ang="0">
                  <a:pos x="19050" y="0"/>
                </a:cxn>
                <a:cxn ang="0">
                  <a:pos x="19050" y="0"/>
                </a:cxn>
                <a:cxn ang="0">
                  <a:pos x="0" y="157163"/>
                </a:cxn>
                <a:cxn ang="0">
                  <a:pos x="0" y="157163"/>
                </a:cxn>
                <a:cxn ang="0">
                  <a:pos x="19050" y="0"/>
                </a:cxn>
              </a:cxnLst>
              <a:pathLst>
                <a:path w="12" h="99">
                  <a:moveTo>
                    <a:pt x="12" y="0"/>
                  </a:moveTo>
                  <a:lnTo>
                    <a:pt x="12" y="0"/>
                  </a:lnTo>
                  <a:lnTo>
                    <a:pt x="0" y="99"/>
                  </a:lnTo>
                  <a:lnTo>
                    <a:pt x="0" y="99"/>
                  </a:lnTo>
                  <a:lnTo>
                    <a:pt x="12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26" name="Freeform 248"/>
            <p:cNvSpPr/>
            <p:nvPr/>
          </p:nvSpPr>
          <p:spPr>
            <a:xfrm>
              <a:off x="10474326" y="4213226"/>
              <a:ext cx="401638" cy="428625"/>
            </a:xfrm>
            <a:custGeom>
              <a:avLst/>
              <a:gdLst/>
              <a:ahLst/>
              <a:cxnLst>
                <a:cxn ang="0">
                  <a:pos x="401638" y="0"/>
                </a:cxn>
                <a:cxn ang="0">
                  <a:pos x="382587" y="177800"/>
                </a:cxn>
                <a:cxn ang="0">
                  <a:pos x="0" y="177800"/>
                </a:cxn>
                <a:cxn ang="0">
                  <a:pos x="0" y="428625"/>
                </a:cxn>
                <a:cxn ang="0">
                  <a:pos x="357187" y="428625"/>
                </a:cxn>
                <a:cxn ang="0">
                  <a:pos x="376237" y="271462"/>
                </a:cxn>
                <a:cxn ang="0">
                  <a:pos x="379412" y="236537"/>
                </a:cxn>
                <a:cxn ang="0">
                  <a:pos x="401638" y="0"/>
                </a:cxn>
              </a:cxnLst>
              <a:pathLst>
                <a:path w="253" h="270">
                  <a:moveTo>
                    <a:pt x="253" y="0"/>
                  </a:moveTo>
                  <a:lnTo>
                    <a:pt x="241" y="112"/>
                  </a:lnTo>
                  <a:lnTo>
                    <a:pt x="0" y="112"/>
                  </a:lnTo>
                  <a:lnTo>
                    <a:pt x="0" y="270"/>
                  </a:lnTo>
                  <a:lnTo>
                    <a:pt x="225" y="270"/>
                  </a:lnTo>
                  <a:lnTo>
                    <a:pt x="237" y="171"/>
                  </a:lnTo>
                  <a:lnTo>
                    <a:pt x="239" y="149"/>
                  </a:lnTo>
                  <a:lnTo>
                    <a:pt x="253" y="0"/>
                  </a:lnTo>
                  <a:close/>
                </a:path>
              </a:pathLst>
            </a:custGeom>
            <a:solidFill>
              <a:srgbClr val="D5D9D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27" name="Freeform 249"/>
            <p:cNvSpPr/>
            <p:nvPr/>
          </p:nvSpPr>
          <p:spPr>
            <a:xfrm>
              <a:off x="10474326" y="4213226"/>
              <a:ext cx="401638" cy="428625"/>
            </a:xfrm>
            <a:custGeom>
              <a:avLst/>
              <a:gdLst/>
              <a:ahLst/>
              <a:cxnLst>
                <a:cxn ang="0">
                  <a:pos x="401638" y="0"/>
                </a:cxn>
                <a:cxn ang="0">
                  <a:pos x="382587" y="177800"/>
                </a:cxn>
                <a:cxn ang="0">
                  <a:pos x="0" y="177800"/>
                </a:cxn>
                <a:cxn ang="0">
                  <a:pos x="0" y="428625"/>
                </a:cxn>
                <a:cxn ang="0">
                  <a:pos x="357187" y="428625"/>
                </a:cxn>
                <a:cxn ang="0">
                  <a:pos x="376237" y="271462"/>
                </a:cxn>
                <a:cxn ang="0">
                  <a:pos x="379412" y="236537"/>
                </a:cxn>
                <a:cxn ang="0">
                  <a:pos x="401638" y="0"/>
                </a:cxn>
              </a:cxnLst>
              <a:pathLst>
                <a:path w="253" h="270">
                  <a:moveTo>
                    <a:pt x="253" y="0"/>
                  </a:moveTo>
                  <a:lnTo>
                    <a:pt x="241" y="112"/>
                  </a:lnTo>
                  <a:lnTo>
                    <a:pt x="0" y="112"/>
                  </a:lnTo>
                  <a:lnTo>
                    <a:pt x="0" y="270"/>
                  </a:lnTo>
                  <a:lnTo>
                    <a:pt x="225" y="270"/>
                  </a:lnTo>
                  <a:lnTo>
                    <a:pt x="237" y="171"/>
                  </a:lnTo>
                  <a:lnTo>
                    <a:pt x="239" y="149"/>
                  </a:lnTo>
                  <a:lnTo>
                    <a:pt x="253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28" name="Freeform 250"/>
            <p:cNvSpPr/>
            <p:nvPr/>
          </p:nvSpPr>
          <p:spPr>
            <a:xfrm>
              <a:off x="10474326" y="4641851"/>
              <a:ext cx="357188" cy="109538"/>
            </a:xfrm>
            <a:custGeom>
              <a:avLst/>
              <a:gdLst/>
              <a:ahLst/>
              <a:cxnLst>
                <a:cxn ang="0">
                  <a:pos x="357188" y="0"/>
                </a:cxn>
                <a:cxn ang="0">
                  <a:pos x="357188" y="0"/>
                </a:cxn>
                <a:cxn ang="0">
                  <a:pos x="0" y="0"/>
                </a:cxn>
                <a:cxn ang="0">
                  <a:pos x="0" y="109538"/>
                </a:cxn>
                <a:cxn ang="0">
                  <a:pos x="346075" y="109538"/>
                </a:cxn>
                <a:cxn ang="0">
                  <a:pos x="357188" y="0"/>
                </a:cxn>
              </a:cxnLst>
              <a:pathLst>
                <a:path w="225" h="69">
                  <a:moveTo>
                    <a:pt x="225" y="0"/>
                  </a:moveTo>
                  <a:lnTo>
                    <a:pt x="225" y="0"/>
                  </a:lnTo>
                  <a:lnTo>
                    <a:pt x="0" y="0"/>
                  </a:lnTo>
                  <a:lnTo>
                    <a:pt x="0" y="69"/>
                  </a:lnTo>
                  <a:lnTo>
                    <a:pt x="218" y="69"/>
                  </a:lnTo>
                  <a:lnTo>
                    <a:pt x="225" y="0"/>
                  </a:lnTo>
                  <a:close/>
                </a:path>
              </a:pathLst>
            </a:custGeom>
            <a:solidFill>
              <a:srgbClr val="008FAB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29" name="Freeform 251"/>
            <p:cNvSpPr/>
            <p:nvPr/>
          </p:nvSpPr>
          <p:spPr>
            <a:xfrm>
              <a:off x="10474326" y="4641851"/>
              <a:ext cx="357188" cy="109538"/>
            </a:xfrm>
            <a:custGeom>
              <a:avLst/>
              <a:gdLst/>
              <a:ahLst/>
              <a:cxnLst>
                <a:cxn ang="0">
                  <a:pos x="357188" y="0"/>
                </a:cxn>
                <a:cxn ang="0">
                  <a:pos x="357188" y="0"/>
                </a:cxn>
                <a:cxn ang="0">
                  <a:pos x="0" y="0"/>
                </a:cxn>
                <a:cxn ang="0">
                  <a:pos x="0" y="109538"/>
                </a:cxn>
                <a:cxn ang="0">
                  <a:pos x="346075" y="109538"/>
                </a:cxn>
                <a:cxn ang="0">
                  <a:pos x="357188" y="0"/>
                </a:cxn>
              </a:cxnLst>
              <a:pathLst>
                <a:path w="225" h="69">
                  <a:moveTo>
                    <a:pt x="225" y="0"/>
                  </a:moveTo>
                  <a:lnTo>
                    <a:pt x="225" y="0"/>
                  </a:lnTo>
                  <a:lnTo>
                    <a:pt x="0" y="0"/>
                  </a:lnTo>
                  <a:lnTo>
                    <a:pt x="0" y="69"/>
                  </a:lnTo>
                  <a:lnTo>
                    <a:pt x="218" y="69"/>
                  </a:lnTo>
                  <a:lnTo>
                    <a:pt x="225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30" name="Freeform 252"/>
            <p:cNvSpPr/>
            <p:nvPr/>
          </p:nvSpPr>
          <p:spPr>
            <a:xfrm>
              <a:off x="10474326" y="3509963"/>
              <a:ext cx="476250" cy="881063"/>
            </a:xfrm>
            <a:custGeom>
              <a:avLst/>
              <a:gdLst/>
              <a:ahLst/>
              <a:cxnLst>
                <a:cxn ang="0">
                  <a:pos x="476250" y="0"/>
                </a:cxn>
                <a:cxn ang="0">
                  <a:pos x="476250" y="0"/>
                </a:cxn>
                <a:cxn ang="0">
                  <a:pos x="0" y="0"/>
                </a:cxn>
                <a:cxn ang="0">
                  <a:pos x="0" y="881063"/>
                </a:cxn>
                <a:cxn ang="0">
                  <a:pos x="382587" y="881063"/>
                </a:cxn>
                <a:cxn ang="0">
                  <a:pos x="401637" y="703262"/>
                </a:cxn>
                <a:cxn ang="0">
                  <a:pos x="465137" y="120650"/>
                </a:cxn>
                <a:cxn ang="0">
                  <a:pos x="476250" y="0"/>
                </a:cxn>
              </a:cxnLst>
              <a:pathLst>
                <a:path w="300" h="555">
                  <a:moveTo>
                    <a:pt x="300" y="0"/>
                  </a:moveTo>
                  <a:lnTo>
                    <a:pt x="300" y="0"/>
                  </a:lnTo>
                  <a:lnTo>
                    <a:pt x="0" y="0"/>
                  </a:lnTo>
                  <a:lnTo>
                    <a:pt x="0" y="555"/>
                  </a:lnTo>
                  <a:lnTo>
                    <a:pt x="241" y="555"/>
                  </a:lnTo>
                  <a:lnTo>
                    <a:pt x="253" y="443"/>
                  </a:lnTo>
                  <a:lnTo>
                    <a:pt x="293" y="76"/>
                  </a:lnTo>
                  <a:lnTo>
                    <a:pt x="300" y="0"/>
                  </a:lnTo>
                  <a:close/>
                </a:path>
              </a:pathLst>
            </a:custGeom>
            <a:solidFill>
              <a:srgbClr val="36BCD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31" name="Freeform 253"/>
            <p:cNvSpPr/>
            <p:nvPr/>
          </p:nvSpPr>
          <p:spPr>
            <a:xfrm>
              <a:off x="10474326" y="3509963"/>
              <a:ext cx="476250" cy="881063"/>
            </a:xfrm>
            <a:custGeom>
              <a:avLst/>
              <a:gdLst/>
              <a:ahLst/>
              <a:cxnLst>
                <a:cxn ang="0">
                  <a:pos x="476250" y="0"/>
                </a:cxn>
                <a:cxn ang="0">
                  <a:pos x="476250" y="0"/>
                </a:cxn>
                <a:cxn ang="0">
                  <a:pos x="0" y="0"/>
                </a:cxn>
                <a:cxn ang="0">
                  <a:pos x="0" y="881063"/>
                </a:cxn>
                <a:cxn ang="0">
                  <a:pos x="382587" y="881063"/>
                </a:cxn>
                <a:cxn ang="0">
                  <a:pos x="401637" y="703262"/>
                </a:cxn>
                <a:cxn ang="0">
                  <a:pos x="465137" y="120650"/>
                </a:cxn>
                <a:cxn ang="0">
                  <a:pos x="476250" y="0"/>
                </a:cxn>
              </a:cxnLst>
              <a:pathLst>
                <a:path w="300" h="555">
                  <a:moveTo>
                    <a:pt x="300" y="0"/>
                  </a:moveTo>
                  <a:lnTo>
                    <a:pt x="300" y="0"/>
                  </a:lnTo>
                  <a:lnTo>
                    <a:pt x="0" y="0"/>
                  </a:lnTo>
                  <a:lnTo>
                    <a:pt x="0" y="555"/>
                  </a:lnTo>
                  <a:lnTo>
                    <a:pt x="241" y="555"/>
                  </a:lnTo>
                  <a:lnTo>
                    <a:pt x="253" y="443"/>
                  </a:lnTo>
                  <a:lnTo>
                    <a:pt x="293" y="76"/>
                  </a:lnTo>
                  <a:lnTo>
                    <a:pt x="300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32" name="Freeform 254"/>
            <p:cNvSpPr>
              <a:spLocks noEditPoints="1"/>
            </p:cNvSpPr>
            <p:nvPr/>
          </p:nvSpPr>
          <p:spPr>
            <a:xfrm>
              <a:off x="9863138" y="3894138"/>
              <a:ext cx="1447800" cy="1158875"/>
            </a:xfrm>
            <a:custGeom>
              <a:avLst/>
              <a:gdLst/>
              <a:ahLst/>
              <a:cxnLst>
                <a:cxn ang="0">
                  <a:pos x="540111" y="112877"/>
                </a:cxn>
                <a:cxn ang="0">
                  <a:pos x="108772" y="959458"/>
                </a:cxn>
                <a:cxn ang="0">
                  <a:pos x="176286" y="1158875"/>
                </a:cxn>
                <a:cxn ang="0">
                  <a:pos x="1447800" y="741228"/>
                </a:cxn>
                <a:cxn ang="0">
                  <a:pos x="1384036" y="538049"/>
                </a:cxn>
                <a:cxn ang="0">
                  <a:pos x="540111" y="112877"/>
                </a:cxn>
                <a:cxn ang="0">
                  <a:pos x="341320" y="880443"/>
                </a:cxn>
                <a:cxn ang="0">
                  <a:pos x="615127" y="346157"/>
                </a:cxn>
                <a:cxn ang="0">
                  <a:pos x="1151488" y="613300"/>
                </a:cxn>
                <a:cxn ang="0">
                  <a:pos x="341320" y="880443"/>
                </a:cxn>
              </a:cxnLst>
              <a:pathLst>
                <a:path w="386" h="308">
                  <a:moveTo>
                    <a:pt x="144" y="30"/>
                  </a:moveTo>
                  <a:cubicBezTo>
                    <a:pt x="50" y="61"/>
                    <a:pt x="0" y="161"/>
                    <a:pt x="29" y="255"/>
                  </a:cubicBezTo>
                  <a:cubicBezTo>
                    <a:pt x="47" y="308"/>
                    <a:pt x="47" y="308"/>
                    <a:pt x="47" y="308"/>
                  </a:cubicBezTo>
                  <a:cubicBezTo>
                    <a:pt x="386" y="197"/>
                    <a:pt x="386" y="197"/>
                    <a:pt x="386" y="197"/>
                  </a:cubicBezTo>
                  <a:cubicBezTo>
                    <a:pt x="369" y="143"/>
                    <a:pt x="369" y="143"/>
                    <a:pt x="369" y="143"/>
                  </a:cubicBezTo>
                  <a:cubicBezTo>
                    <a:pt x="337" y="50"/>
                    <a:pt x="237" y="0"/>
                    <a:pt x="144" y="30"/>
                  </a:cubicBezTo>
                  <a:close/>
                  <a:moveTo>
                    <a:pt x="91" y="234"/>
                  </a:moveTo>
                  <a:cubicBezTo>
                    <a:pt x="72" y="175"/>
                    <a:pt x="104" y="111"/>
                    <a:pt x="164" y="92"/>
                  </a:cubicBezTo>
                  <a:cubicBezTo>
                    <a:pt x="223" y="72"/>
                    <a:pt x="287" y="104"/>
                    <a:pt x="307" y="163"/>
                  </a:cubicBezTo>
                  <a:lnTo>
                    <a:pt x="91" y="234"/>
                  </a:lnTo>
                  <a:close/>
                </a:path>
              </a:pathLst>
            </a:custGeom>
            <a:solidFill>
              <a:srgbClr val="29506D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33" name="Freeform 255"/>
            <p:cNvSpPr/>
            <p:nvPr/>
          </p:nvSpPr>
          <p:spPr>
            <a:xfrm>
              <a:off x="10845801" y="4657726"/>
              <a:ext cx="63500" cy="120650"/>
            </a:xfrm>
            <a:custGeom>
              <a:avLst/>
              <a:gdLst/>
              <a:ahLst/>
              <a:cxnLst>
                <a:cxn ang="0">
                  <a:pos x="63500" y="109339"/>
                </a:cxn>
                <a:cxn ang="0">
                  <a:pos x="33617" y="15081"/>
                </a:cxn>
                <a:cxn ang="0">
                  <a:pos x="11205" y="3770"/>
                </a:cxn>
                <a:cxn ang="0">
                  <a:pos x="0" y="26392"/>
                </a:cxn>
                <a:cxn ang="0">
                  <a:pos x="33617" y="120650"/>
                </a:cxn>
                <a:cxn ang="0">
                  <a:pos x="63500" y="109339"/>
                </a:cxn>
              </a:cxnLst>
              <a:pathLst>
                <a:path w="17" h="32">
                  <a:moveTo>
                    <a:pt x="17" y="29"/>
                  </a:moveTo>
                  <a:cubicBezTo>
                    <a:pt x="9" y="4"/>
                    <a:pt x="9" y="4"/>
                    <a:pt x="9" y="4"/>
                  </a:cubicBezTo>
                  <a:cubicBezTo>
                    <a:pt x="8" y="1"/>
                    <a:pt x="6" y="0"/>
                    <a:pt x="3" y="1"/>
                  </a:cubicBezTo>
                  <a:cubicBezTo>
                    <a:pt x="1" y="2"/>
                    <a:pt x="0" y="4"/>
                    <a:pt x="0" y="7"/>
                  </a:cubicBezTo>
                  <a:cubicBezTo>
                    <a:pt x="9" y="32"/>
                    <a:pt x="9" y="32"/>
                    <a:pt x="9" y="32"/>
                  </a:cubicBezTo>
                  <a:lnTo>
                    <a:pt x="17" y="29"/>
                  </a:ln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34" name="Freeform 256"/>
            <p:cNvSpPr/>
            <p:nvPr/>
          </p:nvSpPr>
          <p:spPr>
            <a:xfrm>
              <a:off x="10733088" y="4695826"/>
              <a:ext cx="68263" cy="115888"/>
            </a:xfrm>
            <a:custGeom>
              <a:avLst/>
              <a:gdLst/>
              <a:ahLst/>
              <a:cxnLst>
                <a:cxn ang="0">
                  <a:pos x="68263" y="104673"/>
                </a:cxn>
                <a:cxn ang="0">
                  <a:pos x="37923" y="11214"/>
                </a:cxn>
                <a:cxn ang="0">
                  <a:pos x="15169" y="3738"/>
                </a:cxn>
                <a:cxn ang="0">
                  <a:pos x="3792" y="22429"/>
                </a:cxn>
                <a:cxn ang="0">
                  <a:pos x="34131" y="115888"/>
                </a:cxn>
                <a:cxn ang="0">
                  <a:pos x="68263" y="104673"/>
                </a:cxn>
              </a:cxnLst>
              <a:pathLst>
                <a:path w="18" h="31">
                  <a:moveTo>
                    <a:pt x="18" y="28"/>
                  </a:moveTo>
                  <a:cubicBezTo>
                    <a:pt x="10" y="3"/>
                    <a:pt x="10" y="3"/>
                    <a:pt x="10" y="3"/>
                  </a:cubicBezTo>
                  <a:cubicBezTo>
                    <a:pt x="9" y="1"/>
                    <a:pt x="7" y="0"/>
                    <a:pt x="4" y="1"/>
                  </a:cubicBezTo>
                  <a:cubicBezTo>
                    <a:pt x="2" y="1"/>
                    <a:pt x="0" y="4"/>
                    <a:pt x="1" y="6"/>
                  </a:cubicBezTo>
                  <a:cubicBezTo>
                    <a:pt x="9" y="31"/>
                    <a:pt x="9" y="31"/>
                    <a:pt x="9" y="31"/>
                  </a:cubicBezTo>
                  <a:lnTo>
                    <a:pt x="18" y="28"/>
                  </a:ln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35" name="Freeform 257"/>
            <p:cNvSpPr/>
            <p:nvPr/>
          </p:nvSpPr>
          <p:spPr>
            <a:xfrm>
              <a:off x="10625138" y="4729163"/>
              <a:ext cx="66675" cy="120650"/>
            </a:xfrm>
            <a:custGeom>
              <a:avLst/>
              <a:gdLst/>
              <a:ahLst/>
              <a:cxnLst>
                <a:cxn ang="0">
                  <a:pos x="66675" y="109339"/>
                </a:cxn>
                <a:cxn ang="0">
                  <a:pos x="37041" y="15081"/>
                </a:cxn>
                <a:cxn ang="0">
                  <a:pos x="14816" y="3770"/>
                </a:cxn>
                <a:cxn ang="0">
                  <a:pos x="3704" y="26392"/>
                </a:cxn>
                <a:cxn ang="0">
                  <a:pos x="33337" y="120650"/>
                </a:cxn>
                <a:cxn ang="0">
                  <a:pos x="66675" y="109339"/>
                </a:cxn>
              </a:cxnLst>
              <a:pathLst>
                <a:path w="18" h="32">
                  <a:moveTo>
                    <a:pt x="18" y="29"/>
                  </a:moveTo>
                  <a:cubicBezTo>
                    <a:pt x="10" y="4"/>
                    <a:pt x="10" y="4"/>
                    <a:pt x="10" y="4"/>
                  </a:cubicBezTo>
                  <a:cubicBezTo>
                    <a:pt x="9" y="2"/>
                    <a:pt x="7" y="0"/>
                    <a:pt x="4" y="1"/>
                  </a:cubicBezTo>
                  <a:cubicBezTo>
                    <a:pt x="2" y="2"/>
                    <a:pt x="0" y="5"/>
                    <a:pt x="1" y="7"/>
                  </a:cubicBezTo>
                  <a:cubicBezTo>
                    <a:pt x="9" y="32"/>
                    <a:pt x="9" y="32"/>
                    <a:pt x="9" y="32"/>
                  </a:cubicBezTo>
                  <a:lnTo>
                    <a:pt x="18" y="29"/>
                  </a:ln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36" name="Freeform 258"/>
            <p:cNvSpPr/>
            <p:nvPr/>
          </p:nvSpPr>
          <p:spPr>
            <a:xfrm>
              <a:off x="11172826" y="4548188"/>
              <a:ext cx="68263" cy="120650"/>
            </a:xfrm>
            <a:custGeom>
              <a:avLst/>
              <a:gdLst/>
              <a:ahLst/>
              <a:cxnLst>
                <a:cxn ang="0">
                  <a:pos x="68263" y="109339"/>
                </a:cxn>
                <a:cxn ang="0">
                  <a:pos x="34131" y="15081"/>
                </a:cxn>
                <a:cxn ang="0">
                  <a:pos x="15169" y="3770"/>
                </a:cxn>
                <a:cxn ang="0">
                  <a:pos x="3792" y="26392"/>
                </a:cxn>
                <a:cxn ang="0">
                  <a:pos x="34131" y="120650"/>
                </a:cxn>
                <a:cxn ang="0">
                  <a:pos x="68263" y="109339"/>
                </a:cxn>
              </a:cxnLst>
              <a:pathLst>
                <a:path w="18" h="32">
                  <a:moveTo>
                    <a:pt x="18" y="29"/>
                  </a:moveTo>
                  <a:cubicBezTo>
                    <a:pt x="9" y="4"/>
                    <a:pt x="9" y="4"/>
                    <a:pt x="9" y="4"/>
                  </a:cubicBezTo>
                  <a:cubicBezTo>
                    <a:pt x="9" y="2"/>
                    <a:pt x="6" y="0"/>
                    <a:pt x="4" y="1"/>
                  </a:cubicBezTo>
                  <a:cubicBezTo>
                    <a:pt x="1" y="2"/>
                    <a:pt x="0" y="5"/>
                    <a:pt x="1" y="7"/>
                  </a:cubicBezTo>
                  <a:cubicBezTo>
                    <a:pt x="9" y="32"/>
                    <a:pt x="9" y="32"/>
                    <a:pt x="9" y="32"/>
                  </a:cubicBezTo>
                  <a:lnTo>
                    <a:pt x="18" y="29"/>
                  </a:ln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37" name="Freeform 259"/>
            <p:cNvSpPr/>
            <p:nvPr/>
          </p:nvSpPr>
          <p:spPr>
            <a:xfrm>
              <a:off x="11063288" y="4586288"/>
              <a:ext cx="68263" cy="120650"/>
            </a:xfrm>
            <a:custGeom>
              <a:avLst/>
              <a:gdLst/>
              <a:ahLst/>
              <a:cxnLst>
                <a:cxn ang="0">
                  <a:pos x="68263" y="109339"/>
                </a:cxn>
                <a:cxn ang="0">
                  <a:pos x="34131" y="15081"/>
                </a:cxn>
                <a:cxn ang="0">
                  <a:pos x="11377" y="3770"/>
                </a:cxn>
                <a:cxn ang="0">
                  <a:pos x="3792" y="26392"/>
                </a:cxn>
                <a:cxn ang="0">
                  <a:pos x="34131" y="120650"/>
                </a:cxn>
                <a:cxn ang="0">
                  <a:pos x="68263" y="109339"/>
                </a:cxn>
              </a:cxnLst>
              <a:pathLst>
                <a:path w="18" h="32">
                  <a:moveTo>
                    <a:pt x="18" y="29"/>
                  </a:moveTo>
                  <a:cubicBezTo>
                    <a:pt x="9" y="4"/>
                    <a:pt x="9" y="4"/>
                    <a:pt x="9" y="4"/>
                  </a:cubicBezTo>
                  <a:cubicBezTo>
                    <a:pt x="9" y="1"/>
                    <a:pt x="6" y="0"/>
                    <a:pt x="3" y="1"/>
                  </a:cubicBezTo>
                  <a:cubicBezTo>
                    <a:pt x="1" y="2"/>
                    <a:pt x="0" y="4"/>
                    <a:pt x="1" y="7"/>
                  </a:cubicBezTo>
                  <a:cubicBezTo>
                    <a:pt x="9" y="32"/>
                    <a:pt x="9" y="32"/>
                    <a:pt x="9" y="32"/>
                  </a:cubicBezTo>
                  <a:lnTo>
                    <a:pt x="18" y="29"/>
                  </a:ln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38" name="Freeform 260"/>
            <p:cNvSpPr/>
            <p:nvPr/>
          </p:nvSpPr>
          <p:spPr>
            <a:xfrm>
              <a:off x="10955338" y="4624388"/>
              <a:ext cx="63500" cy="115888"/>
            </a:xfrm>
            <a:custGeom>
              <a:avLst/>
              <a:gdLst/>
              <a:ahLst/>
              <a:cxnLst>
                <a:cxn ang="0">
                  <a:pos x="63500" y="104673"/>
                </a:cxn>
                <a:cxn ang="0">
                  <a:pos x="33617" y="11214"/>
                </a:cxn>
                <a:cxn ang="0">
                  <a:pos x="11205" y="0"/>
                </a:cxn>
                <a:cxn ang="0">
                  <a:pos x="0" y="22429"/>
                </a:cxn>
                <a:cxn ang="0">
                  <a:pos x="33617" y="115888"/>
                </a:cxn>
                <a:cxn ang="0">
                  <a:pos x="63500" y="104673"/>
                </a:cxn>
              </a:cxnLst>
              <a:pathLst>
                <a:path w="17" h="31">
                  <a:moveTo>
                    <a:pt x="17" y="28"/>
                  </a:moveTo>
                  <a:cubicBezTo>
                    <a:pt x="9" y="3"/>
                    <a:pt x="9" y="3"/>
                    <a:pt x="9" y="3"/>
                  </a:cubicBezTo>
                  <a:cubicBezTo>
                    <a:pt x="8" y="1"/>
                    <a:pt x="6" y="0"/>
                    <a:pt x="3" y="0"/>
                  </a:cubicBezTo>
                  <a:cubicBezTo>
                    <a:pt x="1" y="1"/>
                    <a:pt x="0" y="4"/>
                    <a:pt x="0" y="6"/>
                  </a:cubicBezTo>
                  <a:cubicBezTo>
                    <a:pt x="9" y="31"/>
                    <a:pt x="9" y="31"/>
                    <a:pt x="9" y="31"/>
                  </a:cubicBezTo>
                  <a:lnTo>
                    <a:pt x="17" y="28"/>
                  </a:ln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39" name="Freeform 261"/>
            <p:cNvSpPr/>
            <p:nvPr/>
          </p:nvSpPr>
          <p:spPr>
            <a:xfrm>
              <a:off x="10515601" y="4767263"/>
              <a:ext cx="68263" cy="115888"/>
            </a:xfrm>
            <a:custGeom>
              <a:avLst/>
              <a:gdLst/>
              <a:ahLst/>
              <a:cxnLst>
                <a:cxn ang="0">
                  <a:pos x="68263" y="108411"/>
                </a:cxn>
                <a:cxn ang="0">
                  <a:pos x="37923" y="14953"/>
                </a:cxn>
                <a:cxn ang="0">
                  <a:pos x="15169" y="3738"/>
                </a:cxn>
                <a:cxn ang="0">
                  <a:pos x="3792" y="26168"/>
                </a:cxn>
                <a:cxn ang="0">
                  <a:pos x="34131" y="115888"/>
                </a:cxn>
                <a:cxn ang="0">
                  <a:pos x="68263" y="108411"/>
                </a:cxn>
              </a:cxnLst>
              <a:pathLst>
                <a:path w="18" h="31">
                  <a:moveTo>
                    <a:pt x="18" y="29"/>
                  </a:moveTo>
                  <a:cubicBezTo>
                    <a:pt x="10" y="4"/>
                    <a:pt x="10" y="4"/>
                    <a:pt x="10" y="4"/>
                  </a:cubicBezTo>
                  <a:cubicBezTo>
                    <a:pt x="9" y="1"/>
                    <a:pt x="6" y="0"/>
                    <a:pt x="4" y="1"/>
                  </a:cubicBezTo>
                  <a:cubicBezTo>
                    <a:pt x="2" y="1"/>
                    <a:pt x="0" y="4"/>
                    <a:pt x="1" y="7"/>
                  </a:cubicBezTo>
                  <a:cubicBezTo>
                    <a:pt x="9" y="31"/>
                    <a:pt x="9" y="31"/>
                    <a:pt x="9" y="31"/>
                  </a:cubicBezTo>
                  <a:lnTo>
                    <a:pt x="18" y="29"/>
                  </a:ln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40" name="Freeform 262"/>
            <p:cNvSpPr/>
            <p:nvPr/>
          </p:nvSpPr>
          <p:spPr>
            <a:xfrm>
              <a:off x="10407651" y="4800601"/>
              <a:ext cx="66675" cy="120650"/>
            </a:xfrm>
            <a:custGeom>
              <a:avLst/>
              <a:gdLst/>
              <a:ahLst/>
              <a:cxnLst>
                <a:cxn ang="0">
                  <a:pos x="66675" y="109339"/>
                </a:cxn>
                <a:cxn ang="0">
                  <a:pos x="37041" y="15081"/>
                </a:cxn>
                <a:cxn ang="0">
                  <a:pos x="14816" y="3770"/>
                </a:cxn>
                <a:cxn ang="0">
                  <a:pos x="3704" y="26392"/>
                </a:cxn>
                <a:cxn ang="0">
                  <a:pos x="33337" y="120650"/>
                </a:cxn>
                <a:cxn ang="0">
                  <a:pos x="66675" y="109339"/>
                </a:cxn>
              </a:cxnLst>
              <a:pathLst>
                <a:path w="18" h="32">
                  <a:moveTo>
                    <a:pt x="18" y="29"/>
                  </a:moveTo>
                  <a:cubicBezTo>
                    <a:pt x="10" y="4"/>
                    <a:pt x="10" y="4"/>
                    <a:pt x="10" y="4"/>
                  </a:cubicBezTo>
                  <a:cubicBezTo>
                    <a:pt x="9" y="2"/>
                    <a:pt x="6" y="0"/>
                    <a:pt x="4" y="1"/>
                  </a:cubicBezTo>
                  <a:cubicBezTo>
                    <a:pt x="2" y="2"/>
                    <a:pt x="0" y="5"/>
                    <a:pt x="1" y="7"/>
                  </a:cubicBezTo>
                  <a:cubicBezTo>
                    <a:pt x="9" y="32"/>
                    <a:pt x="9" y="32"/>
                    <a:pt x="9" y="32"/>
                  </a:cubicBezTo>
                  <a:lnTo>
                    <a:pt x="18" y="29"/>
                  </a:ln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41" name="Freeform 263"/>
            <p:cNvSpPr/>
            <p:nvPr/>
          </p:nvSpPr>
          <p:spPr>
            <a:xfrm>
              <a:off x="10298113" y="4838701"/>
              <a:ext cx="68263" cy="119063"/>
            </a:xfrm>
            <a:custGeom>
              <a:avLst/>
              <a:gdLst/>
              <a:ahLst/>
              <a:cxnLst>
                <a:cxn ang="0">
                  <a:pos x="68263" y="107900"/>
                </a:cxn>
                <a:cxn ang="0">
                  <a:pos x="37923" y="14882"/>
                </a:cxn>
                <a:cxn ang="0">
                  <a:pos x="15169" y="3720"/>
                </a:cxn>
                <a:cxn ang="0">
                  <a:pos x="3792" y="26045"/>
                </a:cxn>
                <a:cxn ang="0">
                  <a:pos x="34131" y="119063"/>
                </a:cxn>
                <a:cxn ang="0">
                  <a:pos x="68263" y="107900"/>
                </a:cxn>
              </a:cxnLst>
              <a:pathLst>
                <a:path w="18" h="32">
                  <a:moveTo>
                    <a:pt x="18" y="29"/>
                  </a:moveTo>
                  <a:cubicBezTo>
                    <a:pt x="10" y="4"/>
                    <a:pt x="10" y="4"/>
                    <a:pt x="10" y="4"/>
                  </a:cubicBezTo>
                  <a:cubicBezTo>
                    <a:pt x="9" y="1"/>
                    <a:pt x="6" y="0"/>
                    <a:pt x="4" y="1"/>
                  </a:cubicBezTo>
                  <a:cubicBezTo>
                    <a:pt x="1" y="2"/>
                    <a:pt x="0" y="4"/>
                    <a:pt x="1" y="7"/>
                  </a:cubicBezTo>
                  <a:cubicBezTo>
                    <a:pt x="9" y="32"/>
                    <a:pt x="9" y="32"/>
                    <a:pt x="9" y="32"/>
                  </a:cubicBezTo>
                  <a:lnTo>
                    <a:pt x="18" y="29"/>
                  </a:ln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42" name="Freeform 264"/>
            <p:cNvSpPr/>
            <p:nvPr/>
          </p:nvSpPr>
          <p:spPr>
            <a:xfrm>
              <a:off x="10188576" y="4875213"/>
              <a:ext cx="68263" cy="117475"/>
            </a:xfrm>
            <a:custGeom>
              <a:avLst/>
              <a:gdLst/>
              <a:ahLst/>
              <a:cxnLst>
                <a:cxn ang="0">
                  <a:pos x="68263" y="106106"/>
                </a:cxn>
                <a:cxn ang="0">
                  <a:pos x="37923" y="11368"/>
                </a:cxn>
                <a:cxn ang="0">
                  <a:pos x="15169" y="0"/>
                </a:cxn>
                <a:cxn ang="0">
                  <a:pos x="3792" y="22737"/>
                </a:cxn>
                <a:cxn ang="0">
                  <a:pos x="34131" y="117475"/>
                </a:cxn>
                <a:cxn ang="0">
                  <a:pos x="68263" y="106106"/>
                </a:cxn>
              </a:cxnLst>
              <a:pathLst>
                <a:path w="18" h="31">
                  <a:moveTo>
                    <a:pt x="18" y="28"/>
                  </a:moveTo>
                  <a:cubicBezTo>
                    <a:pt x="10" y="3"/>
                    <a:pt x="10" y="3"/>
                    <a:pt x="10" y="3"/>
                  </a:cubicBezTo>
                  <a:cubicBezTo>
                    <a:pt x="9" y="1"/>
                    <a:pt x="6" y="0"/>
                    <a:pt x="4" y="0"/>
                  </a:cubicBezTo>
                  <a:cubicBezTo>
                    <a:pt x="1" y="1"/>
                    <a:pt x="0" y="4"/>
                    <a:pt x="1" y="6"/>
                  </a:cubicBezTo>
                  <a:cubicBezTo>
                    <a:pt x="9" y="31"/>
                    <a:pt x="9" y="31"/>
                    <a:pt x="9" y="31"/>
                  </a:cubicBezTo>
                  <a:lnTo>
                    <a:pt x="18" y="28"/>
                  </a:ln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43" name="Freeform 265"/>
            <p:cNvSpPr/>
            <p:nvPr/>
          </p:nvSpPr>
          <p:spPr>
            <a:xfrm>
              <a:off x="10080626" y="4910138"/>
              <a:ext cx="66675" cy="119063"/>
            </a:xfrm>
            <a:custGeom>
              <a:avLst/>
              <a:gdLst/>
              <a:ahLst/>
              <a:cxnLst>
                <a:cxn ang="0">
                  <a:pos x="66675" y="107900"/>
                </a:cxn>
                <a:cxn ang="0">
                  <a:pos x="37041" y="14882"/>
                </a:cxn>
                <a:cxn ang="0">
                  <a:pos x="14816" y="3720"/>
                </a:cxn>
                <a:cxn ang="0">
                  <a:pos x="3704" y="26045"/>
                </a:cxn>
                <a:cxn ang="0">
                  <a:pos x="33337" y="119063"/>
                </a:cxn>
                <a:cxn ang="0">
                  <a:pos x="66675" y="107900"/>
                </a:cxn>
              </a:cxnLst>
              <a:pathLst>
                <a:path w="18" h="32">
                  <a:moveTo>
                    <a:pt x="18" y="29"/>
                  </a:moveTo>
                  <a:cubicBezTo>
                    <a:pt x="10" y="4"/>
                    <a:pt x="10" y="4"/>
                    <a:pt x="10" y="4"/>
                  </a:cubicBezTo>
                  <a:cubicBezTo>
                    <a:pt x="9" y="2"/>
                    <a:pt x="6" y="0"/>
                    <a:pt x="4" y="1"/>
                  </a:cubicBezTo>
                  <a:cubicBezTo>
                    <a:pt x="1" y="2"/>
                    <a:pt x="0" y="4"/>
                    <a:pt x="1" y="7"/>
                  </a:cubicBezTo>
                  <a:cubicBezTo>
                    <a:pt x="9" y="32"/>
                    <a:pt x="9" y="32"/>
                    <a:pt x="9" y="32"/>
                  </a:cubicBezTo>
                  <a:lnTo>
                    <a:pt x="18" y="29"/>
                  </a:ln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</p:grpSp>
      <p:grpSp>
        <p:nvGrpSpPr>
          <p:cNvPr id="8344" name="组合 467"/>
          <p:cNvGrpSpPr/>
          <p:nvPr/>
        </p:nvGrpSpPr>
        <p:grpSpPr>
          <a:xfrm>
            <a:off x="6973888" y="3683000"/>
            <a:ext cx="1044575" cy="1357313"/>
            <a:chOff x="7929563" y="2716213"/>
            <a:chExt cx="1592263" cy="2073275"/>
          </a:xfrm>
        </p:grpSpPr>
        <p:sp>
          <p:nvSpPr>
            <p:cNvPr id="8345" name="Freeform 141"/>
            <p:cNvSpPr/>
            <p:nvPr/>
          </p:nvSpPr>
          <p:spPr>
            <a:xfrm>
              <a:off x="7929563" y="2741613"/>
              <a:ext cx="1444625" cy="2025650"/>
            </a:xfrm>
            <a:custGeom>
              <a:avLst/>
              <a:gdLst/>
              <a:ahLst/>
              <a:cxnLst>
                <a:cxn ang="0">
                  <a:pos x="1444625" y="128015"/>
                </a:cxn>
                <a:cxn ang="0">
                  <a:pos x="1328304" y="11295"/>
                </a:cxn>
                <a:cxn ang="0">
                  <a:pos x="176356" y="7530"/>
                </a:cxn>
                <a:cxn ang="0">
                  <a:pos x="157595" y="7530"/>
                </a:cxn>
                <a:cxn ang="0">
                  <a:pos x="116320" y="0"/>
                </a:cxn>
                <a:cxn ang="0">
                  <a:pos x="108815" y="0"/>
                </a:cxn>
                <a:cxn ang="0">
                  <a:pos x="3752" y="105424"/>
                </a:cxn>
                <a:cxn ang="0">
                  <a:pos x="0" y="1920225"/>
                </a:cxn>
                <a:cxn ang="0">
                  <a:pos x="101311" y="2021884"/>
                </a:cxn>
                <a:cxn ang="0">
                  <a:pos x="112568" y="2021884"/>
                </a:cxn>
                <a:cxn ang="0">
                  <a:pos x="142586" y="2018119"/>
                </a:cxn>
                <a:cxn ang="0">
                  <a:pos x="172604" y="2021884"/>
                </a:cxn>
                <a:cxn ang="0">
                  <a:pos x="1324552" y="2025650"/>
                </a:cxn>
                <a:cxn ang="0">
                  <a:pos x="1440872" y="1908930"/>
                </a:cxn>
                <a:cxn ang="0">
                  <a:pos x="1444625" y="538416"/>
                </a:cxn>
                <a:cxn ang="0">
                  <a:pos x="1444625" y="128015"/>
                </a:cxn>
              </a:cxnLst>
              <a:pathLst>
                <a:path w="385" h="538">
                  <a:moveTo>
                    <a:pt x="385" y="34"/>
                  </a:moveTo>
                  <a:cubicBezTo>
                    <a:pt x="385" y="17"/>
                    <a:pt x="371" y="3"/>
                    <a:pt x="354" y="3"/>
                  </a:cubicBezTo>
                  <a:cubicBezTo>
                    <a:pt x="47" y="2"/>
                    <a:pt x="47" y="2"/>
                    <a:pt x="47" y="2"/>
                  </a:cubicBezTo>
                  <a:cubicBezTo>
                    <a:pt x="45" y="2"/>
                    <a:pt x="44" y="2"/>
                    <a:pt x="42" y="2"/>
                  </a:cubicBezTo>
                  <a:cubicBezTo>
                    <a:pt x="39" y="1"/>
                    <a:pt x="35" y="0"/>
                    <a:pt x="31" y="0"/>
                  </a:cubicBezTo>
                  <a:cubicBezTo>
                    <a:pt x="29" y="0"/>
                    <a:pt x="29" y="0"/>
                    <a:pt x="29" y="0"/>
                  </a:cubicBezTo>
                  <a:cubicBezTo>
                    <a:pt x="14" y="0"/>
                    <a:pt x="1" y="13"/>
                    <a:pt x="1" y="28"/>
                  </a:cubicBezTo>
                  <a:cubicBezTo>
                    <a:pt x="0" y="510"/>
                    <a:pt x="0" y="510"/>
                    <a:pt x="0" y="510"/>
                  </a:cubicBezTo>
                  <a:cubicBezTo>
                    <a:pt x="0" y="525"/>
                    <a:pt x="12" y="537"/>
                    <a:pt x="27" y="537"/>
                  </a:cubicBezTo>
                  <a:cubicBezTo>
                    <a:pt x="30" y="537"/>
                    <a:pt x="30" y="537"/>
                    <a:pt x="30" y="537"/>
                  </a:cubicBezTo>
                  <a:cubicBezTo>
                    <a:pt x="33" y="537"/>
                    <a:pt x="35" y="537"/>
                    <a:pt x="38" y="536"/>
                  </a:cubicBezTo>
                  <a:cubicBezTo>
                    <a:pt x="40" y="537"/>
                    <a:pt x="43" y="537"/>
                    <a:pt x="46" y="537"/>
                  </a:cubicBezTo>
                  <a:cubicBezTo>
                    <a:pt x="353" y="538"/>
                    <a:pt x="353" y="538"/>
                    <a:pt x="353" y="538"/>
                  </a:cubicBezTo>
                  <a:cubicBezTo>
                    <a:pt x="370" y="538"/>
                    <a:pt x="384" y="524"/>
                    <a:pt x="384" y="507"/>
                  </a:cubicBezTo>
                  <a:cubicBezTo>
                    <a:pt x="385" y="143"/>
                    <a:pt x="385" y="143"/>
                    <a:pt x="385" y="143"/>
                  </a:cubicBezTo>
                  <a:cubicBezTo>
                    <a:pt x="385" y="34"/>
                    <a:pt x="385" y="34"/>
                    <a:pt x="385" y="34"/>
                  </a:cubicBezTo>
                </a:path>
              </a:pathLst>
            </a:custGeom>
            <a:solidFill>
              <a:srgbClr val="1F302B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46" name="Freeform 142"/>
            <p:cNvSpPr/>
            <p:nvPr/>
          </p:nvSpPr>
          <p:spPr>
            <a:xfrm>
              <a:off x="8128001" y="2825751"/>
              <a:ext cx="1393825" cy="1941513"/>
            </a:xfrm>
            <a:custGeom>
              <a:avLst/>
              <a:gdLst/>
              <a:ahLst/>
              <a:cxnLst>
                <a:cxn ang="0">
                  <a:pos x="1390068" y="1824871"/>
                </a:cxn>
                <a:cxn ang="0">
                  <a:pos x="1269845" y="1941513"/>
                </a:cxn>
                <a:cxn ang="0">
                  <a:pos x="116465" y="1937750"/>
                </a:cxn>
                <a:cxn ang="0">
                  <a:pos x="0" y="1821109"/>
                </a:cxn>
                <a:cxn ang="0">
                  <a:pos x="3756" y="116641"/>
                </a:cxn>
                <a:cxn ang="0">
                  <a:pos x="123979" y="0"/>
                </a:cxn>
                <a:cxn ang="0">
                  <a:pos x="1273602" y="3762"/>
                </a:cxn>
                <a:cxn ang="0">
                  <a:pos x="1393825" y="120403"/>
                </a:cxn>
                <a:cxn ang="0">
                  <a:pos x="1390068" y="1824871"/>
                </a:cxn>
              </a:cxnLst>
              <a:pathLst>
                <a:path w="371" h="516">
                  <a:moveTo>
                    <a:pt x="370" y="485"/>
                  </a:moveTo>
                  <a:cubicBezTo>
                    <a:pt x="370" y="502"/>
                    <a:pt x="355" y="516"/>
                    <a:pt x="338" y="516"/>
                  </a:cubicBezTo>
                  <a:cubicBezTo>
                    <a:pt x="31" y="515"/>
                    <a:pt x="31" y="515"/>
                    <a:pt x="31" y="515"/>
                  </a:cubicBezTo>
                  <a:cubicBezTo>
                    <a:pt x="14" y="515"/>
                    <a:pt x="0" y="501"/>
                    <a:pt x="0" y="484"/>
                  </a:cubicBezTo>
                  <a:cubicBezTo>
                    <a:pt x="1" y="31"/>
                    <a:pt x="1" y="31"/>
                    <a:pt x="1" y="31"/>
                  </a:cubicBezTo>
                  <a:cubicBezTo>
                    <a:pt x="1" y="14"/>
                    <a:pt x="15" y="0"/>
                    <a:pt x="33" y="0"/>
                  </a:cubicBezTo>
                  <a:cubicBezTo>
                    <a:pt x="339" y="1"/>
                    <a:pt x="339" y="1"/>
                    <a:pt x="339" y="1"/>
                  </a:cubicBezTo>
                  <a:cubicBezTo>
                    <a:pt x="357" y="1"/>
                    <a:pt x="371" y="15"/>
                    <a:pt x="371" y="32"/>
                  </a:cubicBezTo>
                  <a:cubicBezTo>
                    <a:pt x="370" y="485"/>
                    <a:pt x="370" y="485"/>
                    <a:pt x="370" y="485"/>
                  </a:cubicBezTo>
                </a:path>
              </a:pathLst>
            </a:custGeom>
            <a:solidFill>
              <a:srgbClr val="203E54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47" name="Freeform 143"/>
            <p:cNvSpPr/>
            <p:nvPr/>
          </p:nvSpPr>
          <p:spPr>
            <a:xfrm>
              <a:off x="8181976" y="2817813"/>
              <a:ext cx="1208088" cy="1878013"/>
            </a:xfrm>
            <a:custGeom>
              <a:avLst/>
              <a:gdLst/>
              <a:ahLst/>
              <a:cxnLst>
                <a:cxn ang="0">
                  <a:pos x="1204912" y="1878013"/>
                </a:cxn>
                <a:cxn ang="0">
                  <a:pos x="0" y="1873250"/>
                </a:cxn>
                <a:cxn ang="0">
                  <a:pos x="6350" y="0"/>
                </a:cxn>
                <a:cxn ang="0">
                  <a:pos x="1208088" y="3175"/>
                </a:cxn>
                <a:cxn ang="0">
                  <a:pos x="1204912" y="1878013"/>
                </a:cxn>
              </a:cxnLst>
              <a:pathLst>
                <a:path w="761" h="1183">
                  <a:moveTo>
                    <a:pt x="759" y="1183"/>
                  </a:moveTo>
                  <a:lnTo>
                    <a:pt x="0" y="1180"/>
                  </a:lnTo>
                  <a:lnTo>
                    <a:pt x="4" y="0"/>
                  </a:lnTo>
                  <a:lnTo>
                    <a:pt x="761" y="2"/>
                  </a:lnTo>
                  <a:lnTo>
                    <a:pt x="759" y="1183"/>
                  </a:lnTo>
                  <a:close/>
                </a:path>
              </a:pathLst>
            </a:custGeom>
            <a:solidFill>
              <a:srgbClr val="FCFFF6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48" name="Freeform 144"/>
            <p:cNvSpPr/>
            <p:nvPr/>
          </p:nvSpPr>
          <p:spPr>
            <a:xfrm>
              <a:off x="8181976" y="2817813"/>
              <a:ext cx="1208088" cy="1878013"/>
            </a:xfrm>
            <a:custGeom>
              <a:avLst/>
              <a:gdLst/>
              <a:ahLst/>
              <a:cxnLst>
                <a:cxn ang="0">
                  <a:pos x="1204912" y="1878013"/>
                </a:cxn>
                <a:cxn ang="0">
                  <a:pos x="0" y="1873250"/>
                </a:cxn>
                <a:cxn ang="0">
                  <a:pos x="6350" y="0"/>
                </a:cxn>
                <a:cxn ang="0">
                  <a:pos x="1208088" y="3175"/>
                </a:cxn>
                <a:cxn ang="0">
                  <a:pos x="1204912" y="1878013"/>
                </a:cxn>
              </a:cxnLst>
              <a:pathLst>
                <a:path w="761" h="1183">
                  <a:moveTo>
                    <a:pt x="759" y="1183"/>
                  </a:moveTo>
                  <a:lnTo>
                    <a:pt x="0" y="1180"/>
                  </a:lnTo>
                  <a:lnTo>
                    <a:pt x="4" y="0"/>
                  </a:lnTo>
                  <a:lnTo>
                    <a:pt x="761" y="2"/>
                  </a:lnTo>
                  <a:lnTo>
                    <a:pt x="759" y="1183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49" name="Freeform 145"/>
            <p:cNvSpPr/>
            <p:nvPr/>
          </p:nvSpPr>
          <p:spPr>
            <a:xfrm>
              <a:off x="8128001" y="2749551"/>
              <a:ext cx="1393825" cy="1855788"/>
            </a:xfrm>
            <a:custGeom>
              <a:avLst/>
              <a:gdLst/>
              <a:ahLst/>
              <a:cxnLst>
                <a:cxn ang="0">
                  <a:pos x="1390068" y="1739095"/>
                </a:cxn>
                <a:cxn ang="0">
                  <a:pos x="1269845" y="1855788"/>
                </a:cxn>
                <a:cxn ang="0">
                  <a:pos x="116465" y="1852023"/>
                </a:cxn>
                <a:cxn ang="0">
                  <a:pos x="0" y="1735331"/>
                </a:cxn>
                <a:cxn ang="0">
                  <a:pos x="3756" y="116692"/>
                </a:cxn>
                <a:cxn ang="0">
                  <a:pos x="123979" y="0"/>
                </a:cxn>
                <a:cxn ang="0">
                  <a:pos x="1273602" y="3764"/>
                </a:cxn>
                <a:cxn ang="0">
                  <a:pos x="1393825" y="120456"/>
                </a:cxn>
                <a:cxn ang="0">
                  <a:pos x="1390068" y="1739095"/>
                </a:cxn>
              </a:cxnLst>
              <a:pathLst>
                <a:path w="371" h="493">
                  <a:moveTo>
                    <a:pt x="370" y="462"/>
                  </a:moveTo>
                  <a:cubicBezTo>
                    <a:pt x="370" y="479"/>
                    <a:pt x="356" y="493"/>
                    <a:pt x="338" y="493"/>
                  </a:cubicBezTo>
                  <a:cubicBezTo>
                    <a:pt x="31" y="492"/>
                    <a:pt x="31" y="492"/>
                    <a:pt x="31" y="492"/>
                  </a:cubicBezTo>
                  <a:cubicBezTo>
                    <a:pt x="14" y="492"/>
                    <a:pt x="0" y="478"/>
                    <a:pt x="0" y="461"/>
                  </a:cubicBezTo>
                  <a:cubicBezTo>
                    <a:pt x="1" y="31"/>
                    <a:pt x="1" y="31"/>
                    <a:pt x="1" y="31"/>
                  </a:cubicBezTo>
                  <a:cubicBezTo>
                    <a:pt x="1" y="14"/>
                    <a:pt x="15" y="0"/>
                    <a:pt x="33" y="0"/>
                  </a:cubicBezTo>
                  <a:cubicBezTo>
                    <a:pt x="339" y="1"/>
                    <a:pt x="339" y="1"/>
                    <a:pt x="339" y="1"/>
                  </a:cubicBezTo>
                  <a:cubicBezTo>
                    <a:pt x="357" y="1"/>
                    <a:pt x="371" y="15"/>
                    <a:pt x="371" y="32"/>
                  </a:cubicBezTo>
                  <a:cubicBezTo>
                    <a:pt x="370" y="462"/>
                    <a:pt x="370" y="462"/>
                    <a:pt x="370" y="462"/>
                  </a:cubicBezTo>
                </a:path>
              </a:pathLst>
            </a:custGeom>
            <a:solidFill>
              <a:srgbClr val="29506D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50" name="Freeform 146"/>
            <p:cNvSpPr/>
            <p:nvPr/>
          </p:nvSpPr>
          <p:spPr>
            <a:xfrm>
              <a:off x="8072438" y="2716213"/>
              <a:ext cx="225425" cy="2073275"/>
            </a:xfrm>
            <a:custGeom>
              <a:avLst/>
              <a:gdLst/>
              <a:ahLst/>
              <a:cxnLst>
                <a:cxn ang="0">
                  <a:pos x="221667" y="1967918"/>
                </a:cxn>
                <a:cxn ang="0">
                  <a:pos x="116469" y="2073275"/>
                </a:cxn>
                <a:cxn ang="0">
                  <a:pos x="105198" y="2073275"/>
                </a:cxn>
                <a:cxn ang="0">
                  <a:pos x="0" y="1967918"/>
                </a:cxn>
                <a:cxn ang="0">
                  <a:pos x="3757" y="109119"/>
                </a:cxn>
                <a:cxn ang="0">
                  <a:pos x="108955" y="3762"/>
                </a:cxn>
                <a:cxn ang="0">
                  <a:pos x="120226" y="3762"/>
                </a:cxn>
                <a:cxn ang="0">
                  <a:pos x="225425" y="109119"/>
                </a:cxn>
                <a:cxn ang="0">
                  <a:pos x="221667" y="1967918"/>
                </a:cxn>
              </a:cxnLst>
              <a:pathLst>
                <a:path w="60" h="551">
                  <a:moveTo>
                    <a:pt x="59" y="523"/>
                  </a:moveTo>
                  <a:cubicBezTo>
                    <a:pt x="59" y="539"/>
                    <a:pt x="46" y="551"/>
                    <a:pt x="31" y="551"/>
                  </a:cubicBezTo>
                  <a:cubicBezTo>
                    <a:pt x="28" y="551"/>
                    <a:pt x="28" y="551"/>
                    <a:pt x="28" y="551"/>
                  </a:cubicBezTo>
                  <a:cubicBezTo>
                    <a:pt x="12" y="551"/>
                    <a:pt x="0" y="538"/>
                    <a:pt x="0" y="523"/>
                  </a:cubicBezTo>
                  <a:cubicBezTo>
                    <a:pt x="1" y="29"/>
                    <a:pt x="1" y="29"/>
                    <a:pt x="1" y="29"/>
                  </a:cubicBezTo>
                  <a:cubicBezTo>
                    <a:pt x="1" y="13"/>
                    <a:pt x="14" y="0"/>
                    <a:pt x="29" y="1"/>
                  </a:cubicBezTo>
                  <a:cubicBezTo>
                    <a:pt x="32" y="1"/>
                    <a:pt x="32" y="1"/>
                    <a:pt x="32" y="1"/>
                  </a:cubicBezTo>
                  <a:cubicBezTo>
                    <a:pt x="48" y="1"/>
                    <a:pt x="60" y="13"/>
                    <a:pt x="60" y="29"/>
                  </a:cubicBezTo>
                  <a:cubicBezTo>
                    <a:pt x="59" y="523"/>
                    <a:pt x="59" y="523"/>
                    <a:pt x="59" y="523"/>
                  </a:cubicBezTo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51" name="Freeform 147"/>
            <p:cNvSpPr/>
            <p:nvPr/>
          </p:nvSpPr>
          <p:spPr>
            <a:xfrm>
              <a:off x="8526463" y="3260726"/>
              <a:ext cx="676275" cy="79375"/>
            </a:xfrm>
            <a:custGeom>
              <a:avLst/>
              <a:gdLst/>
              <a:ahLst/>
              <a:cxnLst>
                <a:cxn ang="0">
                  <a:pos x="676275" y="41577"/>
                </a:cxn>
                <a:cxn ang="0">
                  <a:pos x="638704" y="79375"/>
                </a:cxn>
                <a:cxn ang="0">
                  <a:pos x="37570" y="79375"/>
                </a:cxn>
                <a:cxn ang="0">
                  <a:pos x="0" y="41577"/>
                </a:cxn>
                <a:cxn ang="0">
                  <a:pos x="37570" y="0"/>
                </a:cxn>
                <a:cxn ang="0">
                  <a:pos x="638704" y="3779"/>
                </a:cxn>
                <a:cxn ang="0">
                  <a:pos x="676275" y="41577"/>
                </a:cxn>
              </a:cxnLst>
              <a:pathLst>
                <a:path w="180" h="21">
                  <a:moveTo>
                    <a:pt x="180" y="11"/>
                  </a:moveTo>
                  <a:cubicBezTo>
                    <a:pt x="180" y="17"/>
                    <a:pt x="176" y="21"/>
                    <a:pt x="170" y="21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5" y="21"/>
                    <a:pt x="0" y="16"/>
                    <a:pt x="0" y="11"/>
                  </a:cubicBezTo>
                  <a:cubicBezTo>
                    <a:pt x="0" y="5"/>
                    <a:pt x="5" y="0"/>
                    <a:pt x="10" y="0"/>
                  </a:cubicBezTo>
                  <a:cubicBezTo>
                    <a:pt x="170" y="1"/>
                    <a:pt x="170" y="1"/>
                    <a:pt x="170" y="1"/>
                  </a:cubicBezTo>
                  <a:cubicBezTo>
                    <a:pt x="176" y="1"/>
                    <a:pt x="180" y="5"/>
                    <a:pt x="180" y="11"/>
                  </a:cubicBezTo>
                  <a:close/>
                </a:path>
              </a:pathLst>
            </a:custGeom>
            <a:solidFill>
              <a:srgbClr val="FFFCEB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52" name="Freeform 167"/>
            <p:cNvSpPr/>
            <p:nvPr/>
          </p:nvSpPr>
          <p:spPr>
            <a:xfrm>
              <a:off x="7932738" y="2998788"/>
              <a:ext cx="142875" cy="142875"/>
            </a:xfrm>
            <a:custGeom>
              <a:avLst/>
              <a:gdLst/>
              <a:ahLst/>
              <a:cxnLst>
                <a:cxn ang="0">
                  <a:pos x="142875" y="0"/>
                </a:cxn>
                <a:cxn ang="0">
                  <a:pos x="0" y="142875"/>
                </a:cxn>
                <a:cxn ang="0">
                  <a:pos x="0" y="142875"/>
                </a:cxn>
                <a:cxn ang="0">
                  <a:pos x="142875" y="0"/>
                </a:cxn>
                <a:cxn ang="0">
                  <a:pos x="142875" y="0"/>
                </a:cxn>
              </a:cxnLst>
              <a:pathLst>
                <a:path w="90" h="90">
                  <a:moveTo>
                    <a:pt x="90" y="0"/>
                  </a:moveTo>
                  <a:lnTo>
                    <a:pt x="0" y="90"/>
                  </a:lnTo>
                  <a:lnTo>
                    <a:pt x="0" y="90"/>
                  </a:lnTo>
                  <a:lnTo>
                    <a:pt x="90" y="0"/>
                  </a:lnTo>
                  <a:lnTo>
                    <a:pt x="90" y="0"/>
                  </a:lnTo>
                  <a:close/>
                </a:path>
              </a:pathLst>
            </a:custGeom>
            <a:solidFill>
              <a:srgbClr val="A16900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53" name="Freeform 168"/>
            <p:cNvSpPr/>
            <p:nvPr/>
          </p:nvSpPr>
          <p:spPr>
            <a:xfrm>
              <a:off x="7932738" y="2998788"/>
              <a:ext cx="142875" cy="142875"/>
            </a:xfrm>
            <a:custGeom>
              <a:avLst/>
              <a:gdLst/>
              <a:ahLst/>
              <a:cxnLst>
                <a:cxn ang="0">
                  <a:pos x="142875" y="0"/>
                </a:cxn>
                <a:cxn ang="0">
                  <a:pos x="0" y="142875"/>
                </a:cxn>
                <a:cxn ang="0">
                  <a:pos x="0" y="142875"/>
                </a:cxn>
                <a:cxn ang="0">
                  <a:pos x="142875" y="0"/>
                </a:cxn>
                <a:cxn ang="0">
                  <a:pos x="142875" y="0"/>
                </a:cxn>
              </a:cxnLst>
              <a:pathLst>
                <a:path w="90" h="90">
                  <a:moveTo>
                    <a:pt x="90" y="0"/>
                  </a:moveTo>
                  <a:lnTo>
                    <a:pt x="0" y="90"/>
                  </a:lnTo>
                  <a:lnTo>
                    <a:pt x="0" y="90"/>
                  </a:lnTo>
                  <a:lnTo>
                    <a:pt x="90" y="0"/>
                  </a:lnTo>
                  <a:lnTo>
                    <a:pt x="90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54" name="Freeform 169"/>
            <p:cNvSpPr/>
            <p:nvPr/>
          </p:nvSpPr>
          <p:spPr>
            <a:xfrm>
              <a:off x="8289926" y="2749551"/>
              <a:ext cx="38100" cy="38100"/>
            </a:xfrm>
            <a:custGeom>
              <a:avLst/>
              <a:gdLst/>
              <a:ahLst/>
              <a:cxnLst>
                <a:cxn ang="0">
                  <a:pos x="38100" y="0"/>
                </a:cxn>
                <a:cxn ang="0">
                  <a:pos x="0" y="38100"/>
                </a:cxn>
                <a:cxn ang="0">
                  <a:pos x="0" y="38100"/>
                </a:cxn>
                <a:cxn ang="0">
                  <a:pos x="38100" y="0"/>
                </a:cxn>
                <a:cxn ang="0">
                  <a:pos x="38100" y="0"/>
                </a:cxn>
              </a:cxnLst>
              <a:pathLst>
                <a:path w="10" h="10">
                  <a:moveTo>
                    <a:pt x="10" y="0"/>
                  </a:moveTo>
                  <a:cubicBezTo>
                    <a:pt x="0" y="10"/>
                    <a:pt x="0" y="10"/>
                    <a:pt x="0" y="10"/>
                  </a:cubicBezTo>
                  <a:cubicBezTo>
                    <a:pt x="0" y="10"/>
                    <a:pt x="0" y="10"/>
                    <a:pt x="0" y="10"/>
                  </a:cubicBezTo>
                  <a:cubicBezTo>
                    <a:pt x="10" y="0"/>
                    <a:pt x="10" y="0"/>
                    <a:pt x="10" y="0"/>
                  </a:cubicBezTo>
                  <a:cubicBezTo>
                    <a:pt x="10" y="0"/>
                    <a:pt x="10" y="0"/>
                    <a:pt x="10" y="0"/>
                  </a:cubicBezTo>
                </a:path>
              </a:pathLst>
            </a:custGeom>
            <a:solidFill>
              <a:srgbClr val="23445D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55" name="Freeform 170"/>
            <p:cNvSpPr/>
            <p:nvPr/>
          </p:nvSpPr>
          <p:spPr>
            <a:xfrm>
              <a:off x="8075613" y="2787651"/>
              <a:ext cx="214313" cy="211138"/>
            </a:xfrm>
            <a:custGeom>
              <a:avLst/>
              <a:gdLst/>
              <a:ahLst/>
              <a:cxnLst>
                <a:cxn ang="0">
                  <a:pos x="214313" y="0"/>
                </a:cxn>
                <a:cxn ang="0">
                  <a:pos x="0" y="211138"/>
                </a:cxn>
                <a:cxn ang="0">
                  <a:pos x="0" y="211138"/>
                </a:cxn>
                <a:cxn ang="0">
                  <a:pos x="214313" y="0"/>
                </a:cxn>
                <a:cxn ang="0">
                  <a:pos x="214313" y="0"/>
                </a:cxn>
              </a:cxnLst>
              <a:pathLst>
                <a:path w="57" h="56">
                  <a:moveTo>
                    <a:pt x="57" y="0"/>
                  </a:moveTo>
                  <a:cubicBezTo>
                    <a:pt x="0" y="56"/>
                    <a:pt x="0" y="56"/>
                    <a:pt x="0" y="56"/>
                  </a:cubicBezTo>
                  <a:cubicBezTo>
                    <a:pt x="0" y="56"/>
                    <a:pt x="0" y="56"/>
                    <a:pt x="0" y="56"/>
                  </a:cubicBezTo>
                  <a:cubicBezTo>
                    <a:pt x="57" y="0"/>
                    <a:pt x="57" y="0"/>
                    <a:pt x="57" y="0"/>
                  </a:cubicBezTo>
                  <a:cubicBezTo>
                    <a:pt x="57" y="0"/>
                    <a:pt x="57" y="0"/>
                    <a:pt x="57" y="0"/>
                  </a:cubicBezTo>
                </a:path>
              </a:pathLst>
            </a:custGeom>
            <a:solidFill>
              <a:srgbClr val="051F31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</p:grpSp>
      <p:sp>
        <p:nvSpPr>
          <p:cNvPr id="8356" name="文本框 1"/>
          <p:cNvSpPr txBox="1"/>
          <p:nvPr/>
        </p:nvSpPr>
        <p:spPr>
          <a:xfrm rot="1800000" flipH="1">
            <a:off x="-7913687" y="2911475"/>
            <a:ext cx="3492500" cy="521970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endParaRPr lang="en-US" altLang="zh-CN" sz="2800">
              <a:solidFill>
                <a:srgbClr val="FFFFE8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8357" name="文本框 1"/>
          <p:cNvSpPr txBox="1"/>
          <p:nvPr/>
        </p:nvSpPr>
        <p:spPr>
          <a:xfrm rot="1800000" flipH="1">
            <a:off x="10377488" y="2911475"/>
            <a:ext cx="3494087" cy="521970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endParaRPr lang="en-US" altLang="zh-CN" sz="2800">
              <a:solidFill>
                <a:srgbClr val="FFFFE8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8358" name="文本框 1"/>
          <p:cNvSpPr txBox="1"/>
          <p:nvPr/>
        </p:nvSpPr>
        <p:spPr>
          <a:xfrm rot="1800000" flipH="1">
            <a:off x="21783675" y="2911475"/>
            <a:ext cx="3494088" cy="521970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endParaRPr lang="en-US" altLang="zh-CN" sz="2800">
              <a:solidFill>
                <a:srgbClr val="FFFFE8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8359" name="文本框 1"/>
          <p:cNvSpPr txBox="1"/>
          <p:nvPr/>
        </p:nvSpPr>
        <p:spPr>
          <a:xfrm rot="1800000" flipH="1">
            <a:off x="16140113" y="2911475"/>
            <a:ext cx="3494087" cy="521970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endParaRPr lang="en-US" altLang="zh-CN" sz="2800">
              <a:solidFill>
                <a:srgbClr val="FFFFE8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8360" name="文本框 1"/>
          <p:cNvSpPr txBox="1"/>
          <p:nvPr/>
        </p:nvSpPr>
        <p:spPr>
          <a:xfrm rot="1800000" flipH="1">
            <a:off x="40649525" y="2911475"/>
            <a:ext cx="3492500" cy="521970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endParaRPr lang="en-US" altLang="zh-CN" sz="2800">
              <a:solidFill>
                <a:srgbClr val="FFFFE8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8361" name="文本框 1"/>
          <p:cNvSpPr txBox="1"/>
          <p:nvPr/>
        </p:nvSpPr>
        <p:spPr>
          <a:xfrm rot="1800000" flipH="1">
            <a:off x="-41978262" y="2911475"/>
            <a:ext cx="3494087" cy="521970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endParaRPr lang="en-US" altLang="zh-CN" sz="2800">
              <a:solidFill>
                <a:srgbClr val="FFFFE8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8362" name="文本框 1"/>
          <p:cNvSpPr txBox="1"/>
          <p:nvPr/>
        </p:nvSpPr>
        <p:spPr>
          <a:xfrm rot="1800000" flipH="1">
            <a:off x="-30572075" y="2911475"/>
            <a:ext cx="3494088" cy="521970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endParaRPr lang="en-US" altLang="zh-CN" sz="2800">
              <a:solidFill>
                <a:srgbClr val="FFFFE8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8363" name="文本框 1"/>
          <p:cNvSpPr txBox="1"/>
          <p:nvPr/>
        </p:nvSpPr>
        <p:spPr>
          <a:xfrm rot="1800000" flipH="1">
            <a:off x="-36215637" y="2911475"/>
            <a:ext cx="3494087" cy="521970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endParaRPr lang="en-US" altLang="zh-CN" sz="2800">
              <a:solidFill>
                <a:srgbClr val="FFFFE8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8364" name="文本框 1"/>
          <p:cNvSpPr txBox="1"/>
          <p:nvPr/>
        </p:nvSpPr>
        <p:spPr>
          <a:xfrm rot="1800000" flipH="1">
            <a:off x="-11706225" y="2911475"/>
            <a:ext cx="3492500" cy="521970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endParaRPr lang="en-US" altLang="zh-CN" sz="2800">
              <a:solidFill>
                <a:srgbClr val="FFFFE8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24742" name="文本框 1"/>
          <p:cNvSpPr txBox="1"/>
          <p:nvPr/>
        </p:nvSpPr>
        <p:spPr>
          <a:xfrm>
            <a:off x="80963" y="0"/>
            <a:ext cx="4605337" cy="460375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义务教育人教版六年级上册</a:t>
            </a: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pSp>
        <p:nvGrpSpPr>
          <p:cNvPr id="21" name="组合 20"/>
          <p:cNvGrpSpPr/>
          <p:nvPr/>
        </p:nvGrpSpPr>
        <p:grpSpPr>
          <a:xfrm>
            <a:off x="-16510" y="-17145"/>
            <a:ext cx="2209878" cy="506730"/>
            <a:chOff x="0" y="1"/>
            <a:chExt cx="3480" cy="798"/>
          </a:xfrm>
        </p:grpSpPr>
        <p:sp>
          <p:nvSpPr>
            <p:cNvPr id="22" name="平行四边形 21"/>
            <p:cNvSpPr/>
            <p:nvPr/>
          </p:nvSpPr>
          <p:spPr>
            <a:xfrm flipH="1">
              <a:off x="0" y="31"/>
              <a:ext cx="3480" cy="720"/>
            </a:xfrm>
            <a:prstGeom prst="parallelogram">
              <a:avLst>
                <a:gd name="adj" fmla="val 60416"/>
              </a:avLst>
            </a:prstGeom>
            <a:solidFill>
              <a:srgbClr val="1FB3A9">
                <a:alpha val="57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24" name="平行四边形 23"/>
            <p:cNvSpPr/>
            <p:nvPr/>
          </p:nvSpPr>
          <p:spPr>
            <a:xfrm>
              <a:off x="0" y="31"/>
              <a:ext cx="3480" cy="720"/>
            </a:xfrm>
            <a:prstGeom prst="parallelogram">
              <a:avLst>
                <a:gd name="adj" fmla="val 60416"/>
              </a:avLst>
            </a:prstGeom>
            <a:solidFill>
              <a:srgbClr val="1FB3A9">
                <a:alpha val="57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25" name="文本框 62"/>
            <p:cNvSpPr txBox="1"/>
            <p:nvPr userDrawn="1"/>
          </p:nvSpPr>
          <p:spPr>
            <a:xfrm>
              <a:off x="502" y="1"/>
              <a:ext cx="2534" cy="798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 anchor="t">
              <a:spAutoFit/>
            </a:bodyPr>
            <a:p>
              <a:pPr algn="dist"/>
              <a:r>
                <a:rPr lang="zh-CN" altLang="en-US" sz="2700" b="1">
                  <a:solidFill>
                    <a:schemeClr val="bg1"/>
                  </a:solidFill>
                  <a:latin typeface="黑体" panose="02010609060101010101" pitchFamily="2" charset="-122"/>
                  <a:ea typeface="黑体" panose="02010609060101010101" pitchFamily="2" charset="-122"/>
                </a:rPr>
                <a:t>知识回顾</a:t>
              </a:r>
              <a:endParaRPr lang="zh-CN" altLang="en-US" sz="2700" b="1">
                <a:solidFill>
                  <a:schemeClr val="bg1"/>
                </a:solidFill>
                <a:latin typeface="黑体" panose="02010609060101010101" pitchFamily="2" charset="-122"/>
                <a:ea typeface="黑体" panose="02010609060101010101" pitchFamily="2" charset="-122"/>
              </a:endParaRPr>
            </a:p>
          </p:txBody>
        </p:sp>
      </p:grpSp>
      <p:sp>
        <p:nvSpPr>
          <p:cNvPr id="2" name="圆角矩形 1"/>
          <p:cNvSpPr/>
          <p:nvPr/>
        </p:nvSpPr>
        <p:spPr>
          <a:xfrm>
            <a:off x="276225" y="1734185"/>
            <a:ext cx="698500" cy="2269490"/>
          </a:xfrm>
          <a:prstGeom prst="round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zh-CN" altLang="en-US" sz="2800" b="1">
                <a:solidFill>
                  <a:schemeClr val="tx1"/>
                </a:solidFill>
                <a:latin typeface="楷体" panose="02010609060101010101" charset="-122"/>
                <a:ea typeface="楷体" panose="02010609060101010101" charset="-122"/>
              </a:rPr>
              <a:t>扇形统计图</a:t>
            </a:r>
            <a:endParaRPr lang="zh-CN" altLang="en-US" sz="2800" b="1">
              <a:solidFill>
                <a:schemeClr val="tx1"/>
              </a:solidFill>
              <a:latin typeface="楷体" panose="02010609060101010101" charset="-122"/>
              <a:ea typeface="楷体" panose="02010609060101010101" charset="-122"/>
            </a:endParaRPr>
          </a:p>
        </p:txBody>
      </p:sp>
      <p:sp>
        <p:nvSpPr>
          <p:cNvPr id="5" name="左大括号 4"/>
          <p:cNvSpPr/>
          <p:nvPr/>
        </p:nvSpPr>
        <p:spPr>
          <a:xfrm>
            <a:off x="1195070" y="1610360"/>
            <a:ext cx="167005" cy="2511425"/>
          </a:xfrm>
          <a:prstGeom prst="leftBrace">
            <a:avLst/>
          </a:prstGeom>
          <a:ln w="317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6" name="文本框 5"/>
          <p:cNvSpPr txBox="1"/>
          <p:nvPr/>
        </p:nvSpPr>
        <p:spPr>
          <a:xfrm>
            <a:off x="1362075" y="1398270"/>
            <a:ext cx="991235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800" b="1">
                <a:solidFill>
                  <a:srgbClr val="C00000"/>
                </a:solidFill>
                <a:latin typeface="楷体" panose="02010609060101010101" charset="-122"/>
                <a:ea typeface="楷体" panose="02010609060101010101" charset="-122"/>
              </a:rPr>
              <a:t>特点</a:t>
            </a:r>
            <a:endParaRPr lang="zh-CN" altLang="en-US" sz="2800" b="1">
              <a:solidFill>
                <a:srgbClr val="C00000"/>
              </a:solidFill>
              <a:latin typeface="楷体" panose="02010609060101010101" charset="-122"/>
              <a:ea typeface="楷体" panose="02010609060101010101" charset="-122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1362075" y="3683000"/>
            <a:ext cx="1276985" cy="95313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800" b="1">
                <a:solidFill>
                  <a:srgbClr val="C00000"/>
                </a:solidFill>
                <a:latin typeface="楷体" panose="02010609060101010101" charset="-122"/>
                <a:ea typeface="楷体" panose="02010609060101010101" charset="-122"/>
              </a:rPr>
              <a:t>统计图的选择</a:t>
            </a:r>
            <a:endParaRPr lang="zh-CN" altLang="en-US" sz="2800" b="1">
              <a:solidFill>
                <a:srgbClr val="C00000"/>
              </a:solidFill>
              <a:latin typeface="楷体" panose="02010609060101010101" charset="-122"/>
              <a:ea typeface="楷体" panose="02010609060101010101" charset="-122"/>
            </a:endParaRPr>
          </a:p>
        </p:txBody>
      </p:sp>
      <p:sp>
        <p:nvSpPr>
          <p:cNvPr id="9" name="左大括号 8"/>
          <p:cNvSpPr/>
          <p:nvPr/>
        </p:nvSpPr>
        <p:spPr>
          <a:xfrm>
            <a:off x="2259965" y="594360"/>
            <a:ext cx="246380" cy="2129155"/>
          </a:xfrm>
          <a:prstGeom prst="leftBrace">
            <a:avLst/>
          </a:prstGeom>
          <a:ln w="317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10" name="文本框 9"/>
          <p:cNvSpPr txBox="1"/>
          <p:nvPr/>
        </p:nvSpPr>
        <p:spPr>
          <a:xfrm>
            <a:off x="2440305" y="459105"/>
            <a:ext cx="965835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800" b="1">
                <a:solidFill>
                  <a:schemeClr val="tx1"/>
                </a:solidFill>
                <a:latin typeface="楷体" panose="02010609060101010101" charset="-122"/>
                <a:ea typeface="楷体" panose="02010609060101010101" charset="-122"/>
              </a:rPr>
              <a:t>意义</a:t>
            </a:r>
            <a:endParaRPr lang="zh-CN" altLang="en-US" sz="2800" b="1">
              <a:solidFill>
                <a:schemeClr val="tx1"/>
              </a:solidFill>
              <a:latin typeface="楷体" panose="02010609060101010101" charset="-122"/>
              <a:ea typeface="楷体" panose="02010609060101010101" charset="-122"/>
            </a:endParaRPr>
          </a:p>
        </p:txBody>
      </p:sp>
      <p:sp>
        <p:nvSpPr>
          <p:cNvPr id="13" name="文本框 12"/>
          <p:cNvSpPr txBox="1"/>
          <p:nvPr/>
        </p:nvSpPr>
        <p:spPr>
          <a:xfrm>
            <a:off x="2440305" y="1350645"/>
            <a:ext cx="965835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800" b="1">
                <a:solidFill>
                  <a:schemeClr val="tx1"/>
                </a:solidFill>
                <a:latin typeface="楷体" panose="02010609060101010101" charset="-122"/>
                <a:ea typeface="楷体" panose="02010609060101010101" charset="-122"/>
              </a:rPr>
              <a:t>特点</a:t>
            </a:r>
            <a:endParaRPr lang="zh-CN" altLang="en-US" sz="2800" b="1">
              <a:solidFill>
                <a:schemeClr val="tx1"/>
              </a:solidFill>
              <a:latin typeface="楷体" panose="02010609060101010101" charset="-122"/>
              <a:ea typeface="楷体" panose="02010609060101010101" charset="-122"/>
            </a:endParaRPr>
          </a:p>
        </p:txBody>
      </p:sp>
      <p:sp>
        <p:nvSpPr>
          <p:cNvPr id="15" name="文本框 14"/>
          <p:cNvSpPr txBox="1"/>
          <p:nvPr/>
        </p:nvSpPr>
        <p:spPr>
          <a:xfrm>
            <a:off x="2456815" y="2406015"/>
            <a:ext cx="965835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800" b="1">
                <a:solidFill>
                  <a:schemeClr val="tx1"/>
                </a:solidFill>
                <a:latin typeface="楷体" panose="02010609060101010101" charset="-122"/>
                <a:ea typeface="楷体" panose="02010609060101010101" charset="-122"/>
              </a:rPr>
              <a:t>应用</a:t>
            </a:r>
            <a:endParaRPr lang="zh-CN" altLang="en-US" sz="2800" b="1">
              <a:solidFill>
                <a:schemeClr val="tx1"/>
              </a:solidFill>
              <a:latin typeface="楷体" panose="02010609060101010101" charset="-122"/>
              <a:ea typeface="楷体" panose="02010609060101010101" charset="-122"/>
            </a:endParaRPr>
          </a:p>
        </p:txBody>
      </p:sp>
      <p:sp>
        <p:nvSpPr>
          <p:cNvPr id="18" name="文本框 17"/>
          <p:cNvSpPr txBox="1"/>
          <p:nvPr/>
        </p:nvSpPr>
        <p:spPr>
          <a:xfrm>
            <a:off x="3709035" y="459105"/>
            <a:ext cx="4959985" cy="829945"/>
          </a:xfrm>
          <a:prstGeom prst="rect">
            <a:avLst/>
          </a:prstGeom>
          <a:noFill/>
          <a:ln w="28575" cmpd="dbl">
            <a:solidFill>
              <a:schemeClr val="accent1">
                <a:shade val="50000"/>
              </a:schemeClr>
            </a:solidFill>
            <a:prstDash val="sysDot"/>
          </a:ln>
        </p:spPr>
        <p:txBody>
          <a:bodyPr wrap="square" rtlCol="0" anchor="t">
            <a:spAutoFit/>
          </a:bodyPr>
          <a:p>
            <a:r>
              <a:rPr lang="zh-CN" altLang="en-US" sz="2400" b="1" noProof="0" dirty="0">
                <a:ln>
                  <a:noFill/>
                </a:ln>
                <a:effectLst/>
                <a:uLnTx/>
                <a:uFillTx/>
                <a:latin typeface="楷体" panose="02010609060101010101" charset="-122"/>
                <a:ea typeface="楷体" panose="02010609060101010101" charset="-122"/>
                <a:sym typeface="+mn-ea"/>
              </a:rPr>
              <a:t>整个圆表示总数，大小不同的扇形表示部分数量占总数量的百分之几</a:t>
            </a:r>
            <a:endParaRPr lang="zh-CN" altLang="en-US" sz="2400" b="1" noProof="0" dirty="0">
              <a:ln>
                <a:noFill/>
              </a:ln>
              <a:effectLst/>
              <a:uLnTx/>
              <a:uFillTx/>
              <a:latin typeface="楷体" panose="02010609060101010101" charset="-122"/>
              <a:ea typeface="楷体" panose="02010609060101010101" charset="-122"/>
              <a:sym typeface="+mn-ea"/>
            </a:endParaRPr>
          </a:p>
        </p:txBody>
      </p:sp>
      <p:cxnSp>
        <p:nvCxnSpPr>
          <p:cNvPr id="23" name="直接箭头连接符 22"/>
          <p:cNvCxnSpPr/>
          <p:nvPr/>
        </p:nvCxnSpPr>
        <p:spPr>
          <a:xfrm>
            <a:off x="3258820" y="720090"/>
            <a:ext cx="328930" cy="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直接箭头连接符 25"/>
          <p:cNvCxnSpPr/>
          <p:nvPr/>
        </p:nvCxnSpPr>
        <p:spPr>
          <a:xfrm>
            <a:off x="3258820" y="1611630"/>
            <a:ext cx="328930" cy="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文本框 26"/>
          <p:cNvSpPr txBox="1"/>
          <p:nvPr/>
        </p:nvSpPr>
        <p:spPr>
          <a:xfrm>
            <a:off x="3709035" y="1463675"/>
            <a:ext cx="5029200" cy="829945"/>
          </a:xfrm>
          <a:prstGeom prst="rect">
            <a:avLst/>
          </a:prstGeom>
          <a:noFill/>
          <a:ln w="28575" cmpd="dbl">
            <a:solidFill>
              <a:schemeClr val="accent1">
                <a:shade val="50000"/>
              </a:schemeClr>
            </a:solidFill>
            <a:prstDash val="sysDot"/>
          </a:ln>
        </p:spPr>
        <p:txBody>
          <a:bodyPr wrap="square" rtlCol="0" anchor="t">
            <a:spAutoFit/>
          </a:bodyPr>
          <a:p>
            <a:r>
              <a:rPr lang="zh-CN" altLang="en-US" sz="2400" b="1" noProof="0" dirty="0">
                <a:ln>
                  <a:noFill/>
                </a:ln>
                <a:effectLst/>
                <a:uLnTx/>
                <a:uFillTx/>
                <a:latin typeface="楷体" panose="02010609060101010101" charset="-122"/>
                <a:ea typeface="楷体" panose="02010609060101010101" charset="-122"/>
                <a:sym typeface="+mn-ea"/>
              </a:rPr>
              <a:t>清楚地反映部分数量与总数量之间的关系</a:t>
            </a:r>
            <a:endParaRPr lang="zh-CN" altLang="en-US" sz="2400" b="1" noProof="0" dirty="0">
              <a:ln>
                <a:noFill/>
              </a:ln>
              <a:effectLst/>
              <a:uLnTx/>
              <a:uFillTx/>
              <a:latin typeface="楷体" panose="02010609060101010101" charset="-122"/>
              <a:ea typeface="楷体" panose="02010609060101010101" charset="-122"/>
              <a:sym typeface="+mn-ea"/>
            </a:endParaRPr>
          </a:p>
        </p:txBody>
      </p:sp>
      <p:cxnSp>
        <p:nvCxnSpPr>
          <p:cNvPr id="28" name="直接箭头连接符 27"/>
          <p:cNvCxnSpPr/>
          <p:nvPr/>
        </p:nvCxnSpPr>
        <p:spPr>
          <a:xfrm>
            <a:off x="3258820" y="2667000"/>
            <a:ext cx="328930" cy="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文本框 28"/>
          <p:cNvSpPr txBox="1"/>
          <p:nvPr/>
        </p:nvSpPr>
        <p:spPr>
          <a:xfrm>
            <a:off x="3664585" y="2472055"/>
            <a:ext cx="5158105" cy="460375"/>
          </a:xfrm>
          <a:prstGeom prst="rect">
            <a:avLst/>
          </a:prstGeom>
          <a:noFill/>
          <a:ln w="28575" cmpd="dbl">
            <a:solidFill>
              <a:schemeClr val="accent1">
                <a:shade val="50000"/>
              </a:schemeClr>
            </a:solidFill>
            <a:prstDash val="sysDot"/>
          </a:ln>
        </p:spPr>
        <p:txBody>
          <a:bodyPr wrap="square" rtlCol="0" anchor="t">
            <a:spAutoFit/>
          </a:bodyPr>
          <a:p>
            <a:r>
              <a:rPr lang="zh-CN" altLang="en-US" sz="2400" b="1" noProof="0" dirty="0">
                <a:ln>
                  <a:noFill/>
                </a:ln>
                <a:effectLst/>
                <a:uLnTx/>
                <a:uFillTx/>
                <a:latin typeface="楷体" panose="02010609060101010101" charset="-122"/>
                <a:ea typeface="楷体" panose="02010609060101010101" charset="-122"/>
                <a:sym typeface="+mn-ea"/>
              </a:rPr>
              <a:t>根据图中信息，运用百分数解决问题</a:t>
            </a:r>
            <a:endParaRPr lang="zh-CN" altLang="en-US" sz="2400" b="1" noProof="0" dirty="0">
              <a:ln>
                <a:noFill/>
              </a:ln>
              <a:effectLst/>
              <a:uLnTx/>
              <a:uFillTx/>
              <a:latin typeface="楷体" panose="02010609060101010101" charset="-122"/>
              <a:ea typeface="楷体" panose="02010609060101010101" charset="-122"/>
              <a:sym typeface="+mn-ea"/>
            </a:endParaRPr>
          </a:p>
        </p:txBody>
      </p:sp>
      <p:sp>
        <p:nvSpPr>
          <p:cNvPr id="30" name="左大括号 29"/>
          <p:cNvSpPr/>
          <p:nvPr/>
        </p:nvSpPr>
        <p:spPr>
          <a:xfrm>
            <a:off x="2639060" y="3597910"/>
            <a:ext cx="107950" cy="1064260"/>
          </a:xfrm>
          <a:prstGeom prst="leftBrace">
            <a:avLst/>
          </a:prstGeom>
          <a:ln w="317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31" name="文本框 30"/>
          <p:cNvSpPr txBox="1"/>
          <p:nvPr/>
        </p:nvSpPr>
        <p:spPr>
          <a:xfrm>
            <a:off x="2747010" y="3426460"/>
            <a:ext cx="244602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800" b="1">
                <a:solidFill>
                  <a:schemeClr val="tx1"/>
                </a:solidFill>
                <a:latin typeface="楷体" panose="02010609060101010101" charset="-122"/>
                <a:ea typeface="楷体" panose="02010609060101010101" charset="-122"/>
              </a:rPr>
              <a:t>常见的统计图</a:t>
            </a:r>
            <a:endParaRPr lang="zh-CN" altLang="en-US" sz="2800" b="1">
              <a:solidFill>
                <a:schemeClr val="tx1"/>
              </a:solidFill>
              <a:latin typeface="楷体" panose="02010609060101010101" charset="-122"/>
              <a:ea typeface="楷体" panose="02010609060101010101" charset="-122"/>
            </a:endParaRPr>
          </a:p>
        </p:txBody>
      </p:sp>
      <p:sp>
        <p:nvSpPr>
          <p:cNvPr id="32" name="文本框 31"/>
          <p:cNvSpPr txBox="1"/>
          <p:nvPr/>
        </p:nvSpPr>
        <p:spPr>
          <a:xfrm>
            <a:off x="2747010" y="4389755"/>
            <a:ext cx="217805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800" b="1">
                <a:solidFill>
                  <a:schemeClr val="tx1"/>
                </a:solidFill>
                <a:latin typeface="楷体" panose="02010609060101010101" charset="-122"/>
                <a:ea typeface="楷体" panose="02010609060101010101" charset="-122"/>
              </a:rPr>
              <a:t>选择的依据</a:t>
            </a:r>
            <a:endParaRPr lang="zh-CN" altLang="en-US" sz="2800" b="1">
              <a:solidFill>
                <a:schemeClr val="tx1"/>
              </a:solidFill>
              <a:latin typeface="楷体" panose="02010609060101010101" charset="-122"/>
              <a:ea typeface="楷体" panose="02010609060101010101" charset="-122"/>
            </a:endParaRPr>
          </a:p>
        </p:txBody>
      </p:sp>
      <p:sp>
        <p:nvSpPr>
          <p:cNvPr id="33" name="左大括号 32"/>
          <p:cNvSpPr/>
          <p:nvPr/>
        </p:nvSpPr>
        <p:spPr>
          <a:xfrm>
            <a:off x="5085080" y="3155315"/>
            <a:ext cx="107950" cy="1064260"/>
          </a:xfrm>
          <a:prstGeom prst="leftBrace">
            <a:avLst/>
          </a:prstGeom>
          <a:ln w="317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34" name="文本框 33"/>
          <p:cNvSpPr txBox="1"/>
          <p:nvPr/>
        </p:nvSpPr>
        <p:spPr>
          <a:xfrm>
            <a:off x="5218430" y="2949575"/>
            <a:ext cx="211709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400" b="1">
                <a:solidFill>
                  <a:schemeClr val="tx1"/>
                </a:solidFill>
                <a:latin typeface="楷体" panose="02010609060101010101" charset="-122"/>
                <a:ea typeface="楷体" panose="02010609060101010101" charset="-122"/>
              </a:rPr>
              <a:t>条形统计图</a:t>
            </a:r>
            <a:endParaRPr lang="zh-CN" altLang="en-US" sz="2400" b="1">
              <a:solidFill>
                <a:schemeClr val="tx1"/>
              </a:solidFill>
              <a:latin typeface="楷体" panose="02010609060101010101" charset="-122"/>
              <a:ea typeface="楷体" panose="02010609060101010101" charset="-122"/>
            </a:endParaRPr>
          </a:p>
        </p:txBody>
      </p:sp>
      <p:sp>
        <p:nvSpPr>
          <p:cNvPr id="35" name="文本框 34"/>
          <p:cNvSpPr txBox="1"/>
          <p:nvPr/>
        </p:nvSpPr>
        <p:spPr>
          <a:xfrm>
            <a:off x="5235575" y="3469005"/>
            <a:ext cx="211709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400" b="1">
                <a:solidFill>
                  <a:schemeClr val="tx1"/>
                </a:solidFill>
                <a:latin typeface="楷体" panose="02010609060101010101" charset="-122"/>
                <a:ea typeface="楷体" panose="02010609060101010101" charset="-122"/>
              </a:rPr>
              <a:t>折线统计图</a:t>
            </a:r>
            <a:endParaRPr lang="zh-CN" altLang="en-US" sz="2400" b="1">
              <a:solidFill>
                <a:schemeClr val="tx1"/>
              </a:solidFill>
              <a:latin typeface="楷体" panose="02010609060101010101" charset="-122"/>
              <a:ea typeface="楷体" panose="02010609060101010101" charset="-122"/>
            </a:endParaRPr>
          </a:p>
        </p:txBody>
      </p:sp>
      <p:sp>
        <p:nvSpPr>
          <p:cNvPr id="36" name="文本框 35"/>
          <p:cNvSpPr txBox="1"/>
          <p:nvPr/>
        </p:nvSpPr>
        <p:spPr>
          <a:xfrm>
            <a:off x="5218430" y="3929380"/>
            <a:ext cx="178879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400" b="1">
                <a:solidFill>
                  <a:schemeClr val="tx1"/>
                </a:solidFill>
                <a:latin typeface="楷体" panose="02010609060101010101" charset="-122"/>
                <a:ea typeface="楷体" panose="02010609060101010101" charset="-122"/>
              </a:rPr>
              <a:t>扇形统计图</a:t>
            </a:r>
            <a:endParaRPr lang="zh-CN" altLang="en-US" sz="2400" b="1">
              <a:solidFill>
                <a:schemeClr val="tx1"/>
              </a:solidFill>
              <a:latin typeface="楷体" panose="02010609060101010101" charset="-122"/>
              <a:ea typeface="楷体" panose="02010609060101010101" charset="-122"/>
            </a:endParaRPr>
          </a:p>
        </p:txBody>
      </p:sp>
      <p:cxnSp>
        <p:nvCxnSpPr>
          <p:cNvPr id="37" name="直接箭头连接符 36"/>
          <p:cNvCxnSpPr/>
          <p:nvPr/>
        </p:nvCxnSpPr>
        <p:spPr>
          <a:xfrm>
            <a:off x="4756150" y="4650740"/>
            <a:ext cx="328930" cy="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文本框 37"/>
          <p:cNvSpPr txBox="1"/>
          <p:nvPr/>
        </p:nvSpPr>
        <p:spPr>
          <a:xfrm>
            <a:off x="5127625" y="4389755"/>
            <a:ext cx="2394585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800" b="1">
                <a:solidFill>
                  <a:schemeClr val="tx1"/>
                </a:solidFill>
                <a:latin typeface="楷体" panose="02010609060101010101" charset="-122"/>
                <a:ea typeface="楷体" panose="02010609060101010101" charset="-122"/>
              </a:rPr>
              <a:t>统计图的特点</a:t>
            </a:r>
            <a:endParaRPr lang="zh-CN" altLang="en-US" sz="2800" b="1">
              <a:solidFill>
                <a:schemeClr val="tx1"/>
              </a:solidFill>
              <a:latin typeface="楷体" panose="02010609060101010101" charset="-122"/>
              <a:ea typeface="楷体" panose="02010609060101010101" charset="-122"/>
            </a:endParaRPr>
          </a:p>
        </p:txBody>
      </p: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500"/>
                            </p:stCondLst>
                            <p:childTnLst>
                              <p:par>
                                <p:cTn id="7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1000"/>
                            </p:stCondLst>
                            <p:childTnLst>
                              <p:par>
                                <p:cTn id="7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1500"/>
                            </p:stCondLst>
                            <p:childTnLst>
                              <p:par>
                                <p:cTn id="8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500"/>
                            </p:stCondLst>
                            <p:childTnLst>
                              <p:par>
                                <p:cTn id="9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1000"/>
                            </p:stCondLst>
                            <p:childTnLst>
                              <p:par>
                                <p:cTn id="9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ldLvl="0" animBg="1"/>
      <p:bldP spid="5" grpId="0" bldLvl="0" animBg="1"/>
      <p:bldP spid="6" grpId="0"/>
      <p:bldP spid="9" grpId="0" bldLvl="0" animBg="1"/>
      <p:bldP spid="10" grpId="0"/>
      <p:bldP spid="18" grpId="0" bldLvl="0" animBg="1"/>
      <p:bldP spid="13" grpId="0"/>
      <p:bldP spid="27" grpId="0" bldLvl="0" animBg="1"/>
      <p:bldP spid="15" grpId="0"/>
      <p:bldP spid="29" grpId="0" bldLvl="0" animBg="1"/>
      <p:bldP spid="7" grpId="0"/>
      <p:bldP spid="30" grpId="0" bldLvl="0" animBg="1"/>
      <p:bldP spid="31" grpId="0"/>
      <p:bldP spid="33" grpId="0" bldLvl="0" animBg="1"/>
      <p:bldP spid="34" grpId="0"/>
      <p:bldP spid="35" grpId="0"/>
      <p:bldP spid="36" grpId="0"/>
      <p:bldP spid="32" grpId="0"/>
      <p:bldP spid="3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6147" name="矩形 7"/>
          <p:cNvSpPr/>
          <p:nvPr/>
        </p:nvSpPr>
        <p:spPr>
          <a:xfrm>
            <a:off x="346075" y="1878965"/>
            <a:ext cx="4809490" cy="1210945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pPr>
              <a:lnSpc>
                <a:spcPct val="140000"/>
              </a:lnSpc>
            </a:pPr>
            <a:r>
              <a:rPr lang="en-US" altLang="zh-CN" sz="2800" b="1" dirty="0">
                <a:latin typeface="黑体" panose="02010609060101010101" pitchFamily="2" charset="-122"/>
                <a:ea typeface="黑体" panose="02010609060101010101" pitchFamily="2" charset="-122"/>
                <a:cs typeface="Times New Roman" panose="02020603050405020304" charset="0"/>
              </a:rPr>
              <a:t>(</a:t>
            </a:r>
            <a:r>
              <a:rPr lang="en-US" altLang="zh-CN" sz="2800" b="1" dirty="0">
                <a:latin typeface="Times New Roman" panose="02020603050405020304" charset="0"/>
                <a:ea typeface="黑体" panose="02010609060101010101" pitchFamily="2" charset="-122"/>
                <a:cs typeface="Times New Roman" panose="02020603050405020304" charset="0"/>
              </a:rPr>
              <a:t>1</a:t>
            </a:r>
            <a:r>
              <a:rPr lang="en-US" altLang="zh-CN" sz="2800" b="1" dirty="0">
                <a:latin typeface="黑体" panose="02010609060101010101" pitchFamily="2" charset="-122"/>
                <a:ea typeface="黑体" panose="02010609060101010101" pitchFamily="2" charset="-122"/>
                <a:cs typeface="Times New Roman" panose="02020603050405020304" charset="0"/>
              </a:rPr>
              <a:t>)</a:t>
            </a:r>
            <a:r>
              <a:rPr lang="zh-CN" altLang="en-US" sz="2800" b="1" dirty="0">
                <a:latin typeface="Times New Roman" panose="02020603050405020304" charset="0"/>
                <a:ea typeface="黑体" panose="02010609060101010101" pitchFamily="2" charset="-122"/>
                <a:cs typeface="Times New Roman" panose="02020603050405020304" charset="0"/>
              </a:rPr>
              <a:t>王叔叔上个月的话费中，</a:t>
            </a:r>
            <a:endParaRPr lang="zh-CN" altLang="en-US" sz="2800" b="1" dirty="0">
              <a:latin typeface="Times New Roman" panose="02020603050405020304" charset="0"/>
              <a:ea typeface="黑体" panose="02010609060101010101" pitchFamily="2" charset="-122"/>
              <a:cs typeface="Times New Roman" panose="02020603050405020304" charset="0"/>
            </a:endParaRPr>
          </a:p>
          <a:p>
            <a:pPr>
              <a:lnSpc>
                <a:spcPct val="120000"/>
              </a:lnSpc>
            </a:pPr>
            <a:r>
              <a:rPr lang="zh-CN" altLang="en-US" sz="2800" b="1" dirty="0">
                <a:latin typeface="Times New Roman" panose="02020603050405020304" charset="0"/>
                <a:ea typeface="黑体" panose="02010609060101010101" pitchFamily="2" charset="-122"/>
                <a:cs typeface="Times New Roman" panose="02020603050405020304" charset="0"/>
              </a:rPr>
              <a:t>     哪项支出最少？是多少元？</a:t>
            </a:r>
            <a:r>
              <a:rPr lang="en-US" altLang="zh-CN" sz="2800" b="1">
                <a:solidFill>
                  <a:srgbClr val="FF0000"/>
                </a:solidFill>
                <a:latin typeface="Times New Roman" panose="02020603050405020304" charset="0"/>
                <a:ea typeface="黑体" panose="02010609060101010101" pitchFamily="2" charset="-122"/>
                <a:cs typeface="Times New Roman" panose="02020603050405020304" charset="0"/>
              </a:rPr>
              <a:t>        </a:t>
            </a:r>
            <a:r>
              <a:rPr lang="zh-CN" altLang="en-US" sz="2800" b="1">
                <a:solidFill>
                  <a:srgbClr val="FF0000"/>
                </a:solidFill>
                <a:latin typeface="Times New Roman" panose="02020603050405020304" charset="0"/>
                <a:ea typeface="黑体" panose="02010609060101010101" pitchFamily="2" charset="-122"/>
                <a:cs typeface="Times New Roman" panose="02020603050405020304" charset="0"/>
              </a:rPr>
              <a:t>　</a:t>
            </a:r>
            <a:endParaRPr lang="zh-CN" altLang="en-US" sz="2800" b="1" dirty="0">
              <a:solidFill>
                <a:srgbClr val="FF0000"/>
              </a:solidFill>
              <a:latin typeface="Times New Roman" panose="02020603050405020304" charset="0"/>
              <a:ea typeface="黑体" panose="02010609060101010101" pitchFamily="2" charset="-122"/>
              <a:cs typeface="Times New Roman" panose="02020603050405020304" charset="0"/>
            </a:endParaRPr>
          </a:p>
        </p:txBody>
      </p:sp>
      <p:sp>
        <p:nvSpPr>
          <p:cNvPr id="6149" name="矩形 7"/>
          <p:cNvSpPr/>
          <p:nvPr/>
        </p:nvSpPr>
        <p:spPr>
          <a:xfrm>
            <a:off x="346075" y="754380"/>
            <a:ext cx="7338695" cy="1124585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pPr algn="just">
              <a:lnSpc>
                <a:spcPct val="120000"/>
              </a:lnSpc>
            </a:pPr>
            <a:r>
              <a:rPr lang="en-US" sz="2800" b="1">
                <a:latin typeface="Times New Roman" panose="02020603050405020304" charset="0"/>
                <a:ea typeface="黑体" panose="02010609060101010101" pitchFamily="2" charset="-122"/>
                <a:cs typeface="Times New Roman" panose="02020603050405020304" charset="0"/>
              </a:rPr>
              <a:t>1.</a:t>
            </a:r>
            <a:r>
              <a:rPr lang="zh-CN" altLang="en-US" sz="2800" b="1">
                <a:latin typeface="Times New Roman" panose="02020603050405020304" charset="0"/>
                <a:ea typeface="黑体" panose="02010609060101010101" pitchFamily="2" charset="-122"/>
                <a:cs typeface="Times New Roman" panose="02020603050405020304" charset="0"/>
              </a:rPr>
              <a:t>王叔叔上个月的手机费用是</a:t>
            </a:r>
            <a:r>
              <a:rPr lang="en-US" altLang="zh-CN" sz="2800" b="1">
                <a:latin typeface="Times New Roman" panose="02020603050405020304" charset="0"/>
                <a:ea typeface="黑体" panose="02010609060101010101" pitchFamily="2" charset="-122"/>
                <a:cs typeface="Times New Roman" panose="02020603050405020304" charset="0"/>
              </a:rPr>
              <a:t>75</a:t>
            </a:r>
            <a:r>
              <a:rPr lang="zh-CN" altLang="en-US" sz="2800" b="1">
                <a:latin typeface="Times New Roman" panose="02020603050405020304" charset="0"/>
                <a:ea typeface="黑体" panose="02010609060101010101" pitchFamily="2" charset="-122"/>
                <a:cs typeface="Times New Roman" panose="02020603050405020304" charset="0"/>
              </a:rPr>
              <a:t>元，请你</a:t>
            </a:r>
            <a:endParaRPr lang="zh-CN" altLang="en-US" sz="2800" b="1">
              <a:latin typeface="Times New Roman" panose="02020603050405020304" charset="0"/>
              <a:ea typeface="黑体" panose="02010609060101010101" pitchFamily="2" charset="-122"/>
              <a:cs typeface="Times New Roman" panose="02020603050405020304" charset="0"/>
            </a:endParaRPr>
          </a:p>
          <a:p>
            <a:pPr algn="just">
              <a:lnSpc>
                <a:spcPct val="120000"/>
              </a:lnSpc>
            </a:pPr>
            <a:r>
              <a:rPr lang="zh-CN" altLang="en-US" sz="2800" b="1">
                <a:latin typeface="Times New Roman" panose="02020603050405020304" charset="0"/>
                <a:ea typeface="黑体" panose="02010609060101010101" pitchFamily="2" charset="-122"/>
                <a:cs typeface="Times New Roman" panose="02020603050405020304" charset="0"/>
              </a:rPr>
              <a:t>  根据统计图回答问题。</a:t>
            </a:r>
            <a:endParaRPr lang="zh-CN" altLang="en-US" sz="2800" b="1">
              <a:latin typeface="Times New Roman" panose="02020603050405020304" charset="0"/>
              <a:ea typeface="黑体" panose="02010609060101010101" pitchFamily="2" charset="-122"/>
              <a:cs typeface="Times New Roman" panose="02020603050405020304" charset="0"/>
            </a:endParaRPr>
          </a:p>
        </p:txBody>
      </p:sp>
      <p:pic>
        <p:nvPicPr>
          <p:cNvPr id="6150" name="Picture 96" descr="C:\Documents and Settings\Administrator\桌面\做PPT的三个年级文件\做PPT的三个年级文件\人教版5本文件\S6-20.TIF"/>
          <p:cNvPicPr>
            <a:picLocks noChangeAspect="1"/>
          </p:cNvPicPr>
          <p:nvPr/>
        </p:nvPicPr>
        <p:blipFill>
          <a:blip r:embed="rId1" r:link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5857875" y="1520825"/>
            <a:ext cx="2808605" cy="156908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" name="文本框 1"/>
          <p:cNvSpPr txBox="1"/>
          <p:nvPr/>
        </p:nvSpPr>
        <p:spPr>
          <a:xfrm>
            <a:off x="805498" y="3255963"/>
            <a:ext cx="5594350" cy="521970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p>
            <a:r>
              <a:rPr lang="zh-CN" altLang="en-US" sz="2800" b="1">
                <a:solidFill>
                  <a:srgbClr val="FF0000"/>
                </a:solidFill>
                <a:latin typeface="Times New Roman" panose="02020603050405020304" charset="0"/>
                <a:ea typeface="黑体" panose="02010609060101010101" pitchFamily="2" charset="-122"/>
                <a:cs typeface="Times New Roman" panose="02020603050405020304" charset="0"/>
                <a:sym typeface="宋体" panose="02010600030101010101" pitchFamily="2" charset="-122"/>
              </a:rPr>
              <a:t>月基本费最少    </a:t>
            </a:r>
            <a:r>
              <a:rPr lang="en-US" altLang="zh-CN" sz="2800" b="1">
                <a:solidFill>
                  <a:srgbClr val="FF0000"/>
                </a:solidFill>
                <a:latin typeface="Times New Roman" panose="02020603050405020304" charset="0"/>
                <a:ea typeface="黑体" panose="02010609060101010101" pitchFamily="2" charset="-122"/>
                <a:cs typeface="Times New Roman" panose="02020603050405020304" charset="0"/>
                <a:sym typeface="宋体" panose="02010600030101010101" pitchFamily="2" charset="-122"/>
              </a:rPr>
              <a:t>  75×4%</a:t>
            </a:r>
            <a:r>
              <a:rPr lang="zh-CN" altLang="en-US" sz="2800" b="1">
                <a:solidFill>
                  <a:srgbClr val="FF0000"/>
                </a:solidFill>
                <a:latin typeface="Times New Roman" panose="02020603050405020304" charset="0"/>
                <a:ea typeface="黑体" panose="02010609060101010101" pitchFamily="2" charset="-122"/>
                <a:cs typeface="Times New Roman" panose="02020603050405020304" charset="0"/>
                <a:sym typeface="宋体" panose="02010600030101010101" pitchFamily="2" charset="-122"/>
              </a:rPr>
              <a:t>＝</a:t>
            </a:r>
            <a:r>
              <a:rPr lang="en-US" altLang="zh-CN" sz="2800" b="1">
                <a:solidFill>
                  <a:srgbClr val="FF0000"/>
                </a:solidFill>
                <a:latin typeface="Times New Roman" panose="02020603050405020304" charset="0"/>
                <a:ea typeface="黑体" panose="02010609060101010101" pitchFamily="2" charset="-122"/>
                <a:cs typeface="Times New Roman" panose="02020603050405020304" charset="0"/>
                <a:sym typeface="宋体" panose="02010600030101010101" pitchFamily="2" charset="-122"/>
              </a:rPr>
              <a:t>3(</a:t>
            </a:r>
            <a:r>
              <a:rPr lang="zh-CN" altLang="en-US" sz="2800" b="1">
                <a:solidFill>
                  <a:srgbClr val="FF0000"/>
                </a:solidFill>
                <a:latin typeface="Times New Roman" panose="02020603050405020304" charset="0"/>
                <a:ea typeface="黑体" panose="02010609060101010101" pitchFamily="2" charset="-122"/>
                <a:cs typeface="Times New Roman" panose="02020603050405020304" charset="0"/>
                <a:sym typeface="宋体" panose="02010600030101010101" pitchFamily="2" charset="-122"/>
              </a:rPr>
              <a:t>元</a:t>
            </a:r>
            <a:r>
              <a:rPr lang="en-US" altLang="zh-CN" sz="2800" b="1">
                <a:solidFill>
                  <a:srgbClr val="FF0000"/>
                </a:solidFill>
                <a:latin typeface="Times New Roman" panose="02020603050405020304" charset="0"/>
                <a:ea typeface="黑体" panose="02010609060101010101" pitchFamily="2" charset="-122"/>
                <a:cs typeface="Times New Roman" panose="02020603050405020304" charset="0"/>
                <a:sym typeface="宋体" panose="02010600030101010101" pitchFamily="2" charset="-122"/>
              </a:rPr>
              <a:t>)</a:t>
            </a:r>
            <a:r>
              <a:rPr lang="zh-CN" altLang="en-US" sz="2800" b="1">
                <a:solidFill>
                  <a:srgbClr val="FF0000"/>
                </a:solidFill>
                <a:latin typeface="Times New Roman" panose="02020603050405020304" charset="0"/>
                <a:ea typeface="黑体" panose="02010609060101010101" pitchFamily="2" charset="-122"/>
                <a:cs typeface="Times New Roman" panose="02020603050405020304" charset="0"/>
                <a:sym typeface="宋体" panose="02010600030101010101" pitchFamily="2" charset="-122"/>
              </a:rPr>
              <a:t>　</a:t>
            </a:r>
            <a:endParaRPr lang="zh-CN" altLang="en-US" sz="2800" b="1">
              <a:solidFill>
                <a:srgbClr val="FF0000"/>
              </a:solidFill>
              <a:latin typeface="Times New Roman" panose="02020603050405020304" charset="0"/>
              <a:ea typeface="黑体" panose="02010609060101010101" pitchFamily="2" charset="-122"/>
              <a:cs typeface="Times New Roman" panose="02020603050405020304" charset="0"/>
              <a:sym typeface="宋体" panose="02010600030101010101" pitchFamily="2" charset="-122"/>
            </a:endParaRPr>
          </a:p>
        </p:txBody>
      </p:sp>
      <p:sp>
        <p:nvSpPr>
          <p:cNvPr id="3" name="矩形 7"/>
          <p:cNvSpPr/>
          <p:nvPr/>
        </p:nvSpPr>
        <p:spPr>
          <a:xfrm>
            <a:off x="477520" y="3778250"/>
            <a:ext cx="6569075" cy="1082040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pPr>
              <a:lnSpc>
                <a:spcPct val="120000"/>
              </a:lnSpc>
            </a:pP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charset="0"/>
                <a:ea typeface="黑体" panose="02010609060101010101" pitchFamily="2" charset="-122"/>
                <a:cs typeface="Times New Roman" panose="02020603050405020304" charset="0"/>
              </a:rPr>
              <a:t>答：王叔叔上个月的话费中，</a:t>
            </a:r>
            <a:r>
              <a:rPr lang="zh-CN" altLang="en-US" sz="2800" b="1">
                <a:solidFill>
                  <a:srgbClr val="FF0000"/>
                </a:solidFill>
                <a:latin typeface="Times New Roman" panose="02020603050405020304" charset="0"/>
                <a:ea typeface="黑体" panose="02010609060101010101" pitchFamily="2" charset="-122"/>
                <a:cs typeface="Times New Roman" panose="02020603050405020304" charset="0"/>
                <a:sym typeface="宋体" panose="02010600030101010101" pitchFamily="2" charset="-122"/>
              </a:rPr>
              <a:t>月基本费</a:t>
            </a:r>
            <a:endParaRPr lang="zh-CN" altLang="en-US" sz="2800" b="1">
              <a:solidFill>
                <a:srgbClr val="FF0000"/>
              </a:solidFill>
              <a:latin typeface="Times New Roman" panose="02020603050405020304" charset="0"/>
              <a:ea typeface="黑体" panose="02010609060101010101" pitchFamily="2" charset="-122"/>
              <a:cs typeface="Times New Roman" panose="02020603050405020304" charset="0"/>
              <a:sym typeface="宋体" panose="02010600030101010101" pitchFamily="2" charset="-122"/>
            </a:endParaRPr>
          </a:p>
          <a:p>
            <a:pPr>
              <a:lnSpc>
                <a:spcPct val="110000"/>
              </a:lnSpc>
            </a:pPr>
            <a:r>
              <a:rPr lang="zh-CN" altLang="en-US" sz="2800" b="1">
                <a:solidFill>
                  <a:srgbClr val="FF0000"/>
                </a:solidFill>
                <a:latin typeface="Times New Roman" panose="02020603050405020304" charset="0"/>
                <a:ea typeface="黑体" panose="02010609060101010101" pitchFamily="2" charset="-122"/>
                <a:cs typeface="Times New Roman" panose="02020603050405020304" charset="0"/>
                <a:sym typeface="宋体" panose="02010600030101010101" pitchFamily="2" charset="-122"/>
              </a:rPr>
              <a:t>        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charset="0"/>
                <a:ea typeface="黑体" panose="02010609060101010101" pitchFamily="2" charset="-122"/>
                <a:cs typeface="Times New Roman" panose="02020603050405020304" charset="0"/>
              </a:rPr>
              <a:t>支出最少，是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charset="0"/>
                <a:ea typeface="黑体" panose="02010609060101010101" pitchFamily="2" charset="-122"/>
                <a:cs typeface="Times New Roman" panose="02020603050405020304" charset="0"/>
              </a:rPr>
              <a:t>3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charset="0"/>
                <a:ea typeface="黑体" panose="02010609060101010101" pitchFamily="2" charset="-122"/>
                <a:cs typeface="Times New Roman" panose="02020603050405020304" charset="0"/>
              </a:rPr>
              <a:t>元。</a:t>
            </a:r>
            <a:r>
              <a:rPr lang="en-US" altLang="zh-CN" sz="2800" b="1">
                <a:solidFill>
                  <a:srgbClr val="FF0000"/>
                </a:solidFill>
                <a:latin typeface="Times New Roman" panose="02020603050405020304" charset="0"/>
                <a:ea typeface="黑体" panose="02010609060101010101" pitchFamily="2" charset="-122"/>
                <a:cs typeface="Times New Roman" panose="02020603050405020304" charset="0"/>
              </a:rPr>
              <a:t>        </a:t>
            </a:r>
            <a:r>
              <a:rPr lang="zh-CN" altLang="en-US" sz="2800" b="1">
                <a:solidFill>
                  <a:srgbClr val="FF0000"/>
                </a:solidFill>
                <a:latin typeface="Times New Roman" panose="02020603050405020304" charset="0"/>
                <a:ea typeface="黑体" panose="02010609060101010101" pitchFamily="2" charset="-122"/>
                <a:cs typeface="Times New Roman" panose="02020603050405020304" charset="0"/>
              </a:rPr>
              <a:t>　</a:t>
            </a:r>
            <a:endParaRPr lang="zh-CN" altLang="en-US" sz="2800" b="1" dirty="0">
              <a:solidFill>
                <a:srgbClr val="FF0000"/>
              </a:solidFill>
              <a:latin typeface="Times New Roman" panose="02020603050405020304" charset="0"/>
              <a:ea typeface="黑体" panose="02010609060101010101" pitchFamily="2" charset="-122"/>
              <a:cs typeface="Times New Roman" panose="02020603050405020304" charset="0"/>
            </a:endParaRPr>
          </a:p>
        </p:txBody>
      </p:sp>
      <p:grpSp>
        <p:nvGrpSpPr>
          <p:cNvPr id="4" name="组合 3"/>
          <p:cNvGrpSpPr/>
          <p:nvPr/>
        </p:nvGrpSpPr>
        <p:grpSpPr>
          <a:xfrm>
            <a:off x="0" y="-8890"/>
            <a:ext cx="2209878" cy="506730"/>
            <a:chOff x="0" y="1"/>
            <a:chExt cx="3480" cy="798"/>
          </a:xfrm>
        </p:grpSpPr>
        <p:sp>
          <p:nvSpPr>
            <p:cNvPr id="5" name="平行四边形 4"/>
            <p:cNvSpPr/>
            <p:nvPr/>
          </p:nvSpPr>
          <p:spPr>
            <a:xfrm flipH="1">
              <a:off x="0" y="31"/>
              <a:ext cx="3480" cy="720"/>
            </a:xfrm>
            <a:prstGeom prst="parallelogram">
              <a:avLst>
                <a:gd name="adj" fmla="val 60416"/>
              </a:avLst>
            </a:prstGeom>
            <a:solidFill>
              <a:srgbClr val="1FB3A9">
                <a:alpha val="57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10" name="平行四边形 9"/>
            <p:cNvSpPr/>
            <p:nvPr/>
          </p:nvSpPr>
          <p:spPr>
            <a:xfrm>
              <a:off x="0" y="31"/>
              <a:ext cx="3480" cy="720"/>
            </a:xfrm>
            <a:prstGeom prst="parallelogram">
              <a:avLst>
                <a:gd name="adj" fmla="val 60416"/>
              </a:avLst>
            </a:prstGeom>
            <a:solidFill>
              <a:srgbClr val="1FB3A9">
                <a:alpha val="57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8205" name="文本框 62"/>
            <p:cNvSpPr txBox="1"/>
            <p:nvPr userDrawn="1"/>
          </p:nvSpPr>
          <p:spPr>
            <a:xfrm>
              <a:off x="502" y="1"/>
              <a:ext cx="2534" cy="798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 anchor="t">
              <a:spAutoFit/>
            </a:bodyPr>
            <a:p>
              <a:pPr algn="dist"/>
              <a:r>
                <a:rPr lang="zh-CN" altLang="en-US" sz="2700" b="1">
                  <a:solidFill>
                    <a:schemeClr val="bg1"/>
                  </a:solidFill>
                  <a:latin typeface="黑体" panose="02010609060101010101" pitchFamily="2" charset="-122"/>
                  <a:ea typeface="黑体" panose="02010609060101010101" pitchFamily="2" charset="-122"/>
                </a:rPr>
                <a:t>巩固运用</a:t>
              </a:r>
              <a:endParaRPr lang="zh-CN" altLang="en-US" sz="2700" b="1">
                <a:solidFill>
                  <a:schemeClr val="bg1"/>
                </a:solidFill>
                <a:latin typeface="黑体" panose="02010609060101010101" pitchFamily="2" charset="-122"/>
                <a:ea typeface="黑体" panose="02010609060101010101" pitchFamily="2" charset="-122"/>
              </a:endParaRPr>
            </a:p>
          </p:txBody>
        </p:sp>
      </p:grpSp>
    </p:spTree>
    <p:custDataLst>
      <p:tags r:id="rId3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7171" name="矩形 7"/>
          <p:cNvSpPr/>
          <p:nvPr/>
        </p:nvSpPr>
        <p:spPr>
          <a:xfrm>
            <a:off x="434975" y="1536065"/>
            <a:ext cx="5086350" cy="1210945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pPr>
              <a:lnSpc>
                <a:spcPct val="130000"/>
              </a:lnSpc>
            </a:pPr>
            <a:r>
              <a:rPr lang="en-US" altLang="zh-CN" sz="2800" b="1" dirty="0">
                <a:latin typeface="黑体" panose="02010609060101010101" pitchFamily="2" charset="-122"/>
                <a:ea typeface="黑体" panose="02010609060101010101" pitchFamily="2" charset="-122"/>
                <a:cs typeface="Times New Roman" panose="02020603050405020304" charset="0"/>
              </a:rPr>
              <a:t>(</a:t>
            </a:r>
            <a:r>
              <a:rPr lang="en-US" altLang="zh-CN" sz="2800" b="1" dirty="0">
                <a:latin typeface="Times New Roman" panose="02020603050405020304" charset="0"/>
                <a:ea typeface="黑体" panose="02010609060101010101" pitchFamily="2" charset="-122"/>
                <a:cs typeface="Times New Roman" panose="02020603050405020304" charset="0"/>
              </a:rPr>
              <a:t>2</a:t>
            </a:r>
            <a:r>
              <a:rPr lang="en-US" altLang="zh-CN" sz="2800" b="1" dirty="0">
                <a:latin typeface="黑体" panose="02010609060101010101" pitchFamily="2" charset="-122"/>
                <a:ea typeface="黑体" panose="02010609060101010101" pitchFamily="2" charset="-122"/>
                <a:cs typeface="Times New Roman" panose="02020603050405020304" charset="0"/>
              </a:rPr>
              <a:t>)</a:t>
            </a:r>
            <a:r>
              <a:rPr lang="zh-CN" altLang="en-US" sz="2800" b="1" dirty="0">
                <a:latin typeface="Times New Roman" panose="02020603050405020304" charset="0"/>
                <a:ea typeface="黑体" panose="02010609060101010101" pitchFamily="2" charset="-122"/>
                <a:cs typeface="Times New Roman" panose="02020603050405020304" charset="0"/>
              </a:rPr>
              <a:t>王叔叔上个月的长途话费</a:t>
            </a:r>
            <a:endParaRPr lang="zh-CN" altLang="en-US" sz="2800" b="1" dirty="0">
              <a:latin typeface="Times New Roman" panose="02020603050405020304" charset="0"/>
              <a:ea typeface="黑体" panose="02010609060101010101" pitchFamily="2" charset="-122"/>
              <a:cs typeface="Times New Roman" panose="02020603050405020304" charset="0"/>
            </a:endParaRPr>
          </a:p>
          <a:p>
            <a:pPr>
              <a:lnSpc>
                <a:spcPct val="130000"/>
              </a:lnSpc>
            </a:pPr>
            <a:r>
              <a:rPr lang="zh-CN" altLang="en-US" sz="2800" b="1" dirty="0">
                <a:latin typeface="Times New Roman" panose="02020603050405020304" charset="0"/>
                <a:ea typeface="黑体" panose="02010609060101010101" pitchFamily="2" charset="-122"/>
                <a:cs typeface="Times New Roman" panose="02020603050405020304" charset="0"/>
              </a:rPr>
              <a:t>      是多少元？</a:t>
            </a:r>
            <a:endParaRPr lang="zh-CN" altLang="en-US" sz="2800" b="1" dirty="0">
              <a:latin typeface="Times New Roman" panose="02020603050405020304" charset="0"/>
              <a:ea typeface="黑体" panose="02010609060101010101" pitchFamily="2" charset="-122"/>
              <a:cs typeface="Times New Roman" panose="02020603050405020304" charset="0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1042988" y="3056255"/>
            <a:ext cx="3358515" cy="521970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p>
            <a:r>
              <a:rPr lang="en-US" altLang="zh-CN" sz="2800" b="1">
                <a:solidFill>
                  <a:srgbClr val="FF0000"/>
                </a:solidFill>
                <a:latin typeface="Times New Roman" panose="02020603050405020304" charset="0"/>
                <a:ea typeface="黑体" panose="02010609060101010101" pitchFamily="2" charset="-122"/>
                <a:cs typeface="Times New Roman" panose="02020603050405020304" charset="0"/>
              </a:rPr>
              <a:t>75×31%</a:t>
            </a:r>
            <a:r>
              <a:rPr lang="zh-CN" altLang="en-US" sz="2800" b="1">
                <a:solidFill>
                  <a:srgbClr val="FF0000"/>
                </a:solidFill>
                <a:latin typeface="Times New Roman" panose="02020603050405020304" charset="0"/>
                <a:ea typeface="黑体" panose="02010609060101010101" pitchFamily="2" charset="-122"/>
                <a:cs typeface="Times New Roman" panose="02020603050405020304" charset="0"/>
              </a:rPr>
              <a:t>＝</a:t>
            </a:r>
            <a:r>
              <a:rPr lang="en-US" altLang="zh-CN" sz="2800" b="1">
                <a:solidFill>
                  <a:srgbClr val="FF0000"/>
                </a:solidFill>
                <a:latin typeface="Times New Roman" panose="02020603050405020304" charset="0"/>
                <a:ea typeface="黑体" panose="02010609060101010101" pitchFamily="2" charset="-122"/>
                <a:cs typeface="Times New Roman" panose="02020603050405020304" charset="0"/>
              </a:rPr>
              <a:t>23.25(</a:t>
            </a:r>
            <a:r>
              <a:rPr lang="zh-CN" altLang="en-US" sz="2800" b="1">
                <a:solidFill>
                  <a:srgbClr val="FF0000"/>
                </a:solidFill>
                <a:latin typeface="Times New Roman" panose="02020603050405020304" charset="0"/>
                <a:ea typeface="黑体" panose="02010609060101010101" pitchFamily="2" charset="-122"/>
                <a:cs typeface="Times New Roman" panose="02020603050405020304" charset="0"/>
              </a:rPr>
              <a:t>元</a:t>
            </a:r>
            <a:r>
              <a:rPr lang="en-US" altLang="zh-CN" sz="2800" b="1">
                <a:solidFill>
                  <a:srgbClr val="FF0000"/>
                </a:solidFill>
                <a:latin typeface="Times New Roman" panose="02020603050405020304" charset="0"/>
                <a:ea typeface="黑体" panose="02010609060101010101" pitchFamily="2" charset="-122"/>
                <a:cs typeface="Times New Roman" panose="02020603050405020304" charset="0"/>
              </a:rPr>
              <a:t>)</a:t>
            </a:r>
            <a:endParaRPr lang="en-US" altLang="zh-CN" sz="2800" b="1">
              <a:solidFill>
                <a:srgbClr val="FF0000"/>
              </a:solidFill>
              <a:latin typeface="Times New Roman" panose="02020603050405020304" charset="0"/>
              <a:ea typeface="黑体" panose="02010609060101010101" pitchFamily="2" charset="-122"/>
              <a:cs typeface="Times New Roman" panose="02020603050405020304" charset="0"/>
            </a:endParaRPr>
          </a:p>
        </p:txBody>
      </p:sp>
      <p:sp>
        <p:nvSpPr>
          <p:cNvPr id="3" name="矩形 7"/>
          <p:cNvSpPr/>
          <p:nvPr/>
        </p:nvSpPr>
        <p:spPr>
          <a:xfrm>
            <a:off x="377825" y="3786505"/>
            <a:ext cx="6933565" cy="607695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pPr>
              <a:lnSpc>
                <a:spcPct val="120000"/>
              </a:lnSpc>
            </a:pP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charset="0"/>
                <a:ea typeface="黑体" panose="02010609060101010101" pitchFamily="2" charset="-122"/>
                <a:cs typeface="Times New Roman" panose="02020603050405020304" charset="0"/>
              </a:rPr>
              <a:t>答：王叔叔上个月的长途话费是</a:t>
            </a:r>
            <a:r>
              <a:rPr lang="en-US" altLang="zh-CN" sz="2800" b="1">
                <a:solidFill>
                  <a:srgbClr val="FF0000"/>
                </a:solidFill>
                <a:latin typeface="Times New Roman" panose="02020603050405020304" charset="0"/>
                <a:ea typeface="黑体" panose="02010609060101010101" pitchFamily="2" charset="-122"/>
                <a:cs typeface="Times New Roman" panose="02020603050405020304" charset="0"/>
                <a:sym typeface="+mn-ea"/>
              </a:rPr>
              <a:t>23.25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charset="0"/>
                <a:ea typeface="黑体" panose="02010609060101010101" pitchFamily="2" charset="-122"/>
                <a:cs typeface="Times New Roman" panose="02020603050405020304" charset="0"/>
              </a:rPr>
              <a:t>元。</a:t>
            </a:r>
            <a:endParaRPr lang="zh-CN" altLang="en-US" sz="2800" b="1" dirty="0">
              <a:solidFill>
                <a:srgbClr val="FF0000"/>
              </a:solidFill>
              <a:latin typeface="Times New Roman" panose="02020603050405020304" charset="0"/>
              <a:ea typeface="黑体" panose="02010609060101010101" pitchFamily="2" charset="-122"/>
              <a:cs typeface="Times New Roman" panose="02020603050405020304" charset="0"/>
            </a:endParaRPr>
          </a:p>
        </p:txBody>
      </p:sp>
      <p:sp>
        <p:nvSpPr>
          <p:cNvPr id="4" name="矩形 7"/>
          <p:cNvSpPr/>
          <p:nvPr/>
        </p:nvSpPr>
        <p:spPr>
          <a:xfrm>
            <a:off x="377825" y="411480"/>
            <a:ext cx="7338695" cy="1124585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pPr algn="just">
              <a:lnSpc>
                <a:spcPct val="120000"/>
              </a:lnSpc>
            </a:pPr>
            <a:r>
              <a:rPr lang="en-US" sz="2800" b="1">
                <a:latin typeface="Times New Roman" panose="02020603050405020304" charset="0"/>
                <a:ea typeface="黑体" panose="02010609060101010101" pitchFamily="2" charset="-122"/>
                <a:cs typeface="Times New Roman" panose="02020603050405020304" charset="0"/>
              </a:rPr>
              <a:t>1.</a:t>
            </a:r>
            <a:r>
              <a:rPr lang="zh-CN" altLang="en-US" sz="2800" b="1">
                <a:latin typeface="Times New Roman" panose="02020603050405020304" charset="0"/>
                <a:ea typeface="黑体" panose="02010609060101010101" pitchFamily="2" charset="-122"/>
                <a:cs typeface="Times New Roman" panose="02020603050405020304" charset="0"/>
              </a:rPr>
              <a:t>王叔叔上个月的手机费用是</a:t>
            </a:r>
            <a:r>
              <a:rPr lang="en-US" altLang="zh-CN" sz="2800" b="1">
                <a:latin typeface="Times New Roman" panose="02020603050405020304" charset="0"/>
                <a:ea typeface="黑体" panose="02010609060101010101" pitchFamily="2" charset="-122"/>
                <a:cs typeface="Times New Roman" panose="02020603050405020304" charset="0"/>
              </a:rPr>
              <a:t>75</a:t>
            </a:r>
            <a:r>
              <a:rPr lang="zh-CN" altLang="en-US" sz="2800" b="1">
                <a:latin typeface="Times New Roman" panose="02020603050405020304" charset="0"/>
                <a:ea typeface="黑体" panose="02010609060101010101" pitchFamily="2" charset="-122"/>
                <a:cs typeface="Times New Roman" panose="02020603050405020304" charset="0"/>
              </a:rPr>
              <a:t>元，请你</a:t>
            </a:r>
            <a:endParaRPr lang="zh-CN" altLang="en-US" sz="2800" b="1">
              <a:latin typeface="Times New Roman" panose="02020603050405020304" charset="0"/>
              <a:ea typeface="黑体" panose="02010609060101010101" pitchFamily="2" charset="-122"/>
              <a:cs typeface="Times New Roman" panose="02020603050405020304" charset="0"/>
            </a:endParaRPr>
          </a:p>
          <a:p>
            <a:pPr algn="just">
              <a:lnSpc>
                <a:spcPct val="120000"/>
              </a:lnSpc>
            </a:pPr>
            <a:r>
              <a:rPr lang="zh-CN" altLang="en-US" sz="2800" b="1">
                <a:latin typeface="Times New Roman" panose="02020603050405020304" charset="0"/>
                <a:ea typeface="黑体" panose="02010609060101010101" pitchFamily="2" charset="-122"/>
                <a:cs typeface="Times New Roman" panose="02020603050405020304" charset="0"/>
              </a:rPr>
              <a:t>   根据统计图回答问题。</a:t>
            </a:r>
            <a:endParaRPr lang="zh-CN" altLang="en-US" sz="2800" b="1">
              <a:latin typeface="Times New Roman" panose="02020603050405020304" charset="0"/>
              <a:ea typeface="黑体" panose="02010609060101010101" pitchFamily="2" charset="-122"/>
              <a:cs typeface="Times New Roman" panose="02020603050405020304" charset="0"/>
            </a:endParaRPr>
          </a:p>
        </p:txBody>
      </p:sp>
      <p:pic>
        <p:nvPicPr>
          <p:cNvPr id="5" name="Picture 96" descr="C:\Documents and Settings\Administrator\桌面\做PPT的三个年级文件\做PPT的三个年级文件\人教版5本文件\S6-20.TIF"/>
          <p:cNvPicPr>
            <a:picLocks noChangeAspect="1"/>
          </p:cNvPicPr>
          <p:nvPr/>
        </p:nvPicPr>
        <p:blipFill>
          <a:blip r:embed="rId1" r:link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5857875" y="1177925"/>
            <a:ext cx="2808605" cy="1569085"/>
          </a:xfrm>
          <a:prstGeom prst="rect">
            <a:avLst/>
          </a:prstGeom>
          <a:noFill/>
          <a:ln w="9525">
            <a:noFill/>
          </a:ln>
        </p:spPr>
      </p:pic>
    </p:spTree>
    <p:custDataLst>
      <p:tags r:id="rId3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矩形 7"/>
          <p:cNvSpPr/>
          <p:nvPr/>
        </p:nvSpPr>
        <p:spPr>
          <a:xfrm>
            <a:off x="299085" y="1536065"/>
            <a:ext cx="5152390" cy="1124585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pPr>
              <a:lnSpc>
                <a:spcPct val="120000"/>
              </a:lnSpc>
            </a:pPr>
            <a:r>
              <a:rPr lang="en-US" altLang="zh-CN" sz="2800" b="1" dirty="0">
                <a:latin typeface="黑体" panose="02010609060101010101" pitchFamily="2" charset="-122"/>
                <a:ea typeface="黑体" panose="02010609060101010101" pitchFamily="2" charset="-122"/>
              </a:rPr>
              <a:t>(</a:t>
            </a:r>
            <a:r>
              <a:rPr lang="en-US" altLang="zh-CN" sz="2800" b="1" dirty="0">
                <a:latin typeface="Times New Roman" panose="02020603050405020304" charset="0"/>
                <a:ea typeface="黑体" panose="02010609060101010101" pitchFamily="2" charset="-122"/>
                <a:cs typeface="Times New Roman" panose="02020603050405020304" charset="0"/>
              </a:rPr>
              <a:t>3</a:t>
            </a:r>
            <a:r>
              <a:rPr lang="en-US" altLang="zh-CN" sz="2800" b="1" dirty="0">
                <a:latin typeface="黑体" panose="02010609060101010101" pitchFamily="2" charset="-122"/>
                <a:ea typeface="黑体" panose="02010609060101010101" pitchFamily="2" charset="-122"/>
              </a:rPr>
              <a:t>)</a:t>
            </a:r>
            <a:r>
              <a:rPr lang="zh-CN" altLang="en-US" sz="2800" b="1" dirty="0">
                <a:latin typeface="黑体" panose="02010609060101010101" pitchFamily="2" charset="-122"/>
                <a:ea typeface="黑体" panose="02010609060101010101" pitchFamily="2" charset="-122"/>
              </a:rPr>
              <a:t>短信费占上个月手机费用</a:t>
            </a:r>
            <a:endParaRPr lang="zh-CN" altLang="en-US" sz="2800" b="1" dirty="0">
              <a:latin typeface="黑体" panose="02010609060101010101" pitchFamily="2" charset="-122"/>
              <a:ea typeface="黑体" panose="02010609060101010101" pitchFamily="2" charset="-122"/>
            </a:endParaRPr>
          </a:p>
          <a:p>
            <a:pPr>
              <a:lnSpc>
                <a:spcPct val="120000"/>
              </a:lnSpc>
            </a:pPr>
            <a:r>
              <a:rPr lang="zh-CN" altLang="en-US" sz="2800" b="1" dirty="0">
                <a:latin typeface="黑体" panose="02010609060101010101" pitchFamily="2" charset="-122"/>
                <a:ea typeface="黑体" panose="02010609060101010101" pitchFamily="2" charset="-122"/>
              </a:rPr>
              <a:t>  的百分之几？是多少元？</a:t>
            </a:r>
            <a:endParaRPr lang="zh-CN" altLang="en-US" sz="2800" b="1" dirty="0"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829945" y="2747010"/>
            <a:ext cx="4457700" cy="1296670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p>
            <a:pPr>
              <a:lnSpc>
                <a:spcPct val="140000"/>
              </a:lnSpc>
            </a:pPr>
            <a:r>
              <a:rPr lang="en-US" altLang="zh-CN" sz="2800" b="1">
                <a:solidFill>
                  <a:srgbClr val="FF0000"/>
                </a:solidFill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1</a:t>
            </a:r>
            <a:r>
              <a:rPr lang="zh-CN" altLang="en-US" sz="2800" b="1">
                <a:solidFill>
                  <a:srgbClr val="FF0000"/>
                </a:solidFill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－</a:t>
            </a:r>
            <a:r>
              <a:rPr lang="en-US" altLang="zh-CN" sz="2800" b="1">
                <a:solidFill>
                  <a:srgbClr val="FF0000"/>
                </a:solidFill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31%</a:t>
            </a:r>
            <a:r>
              <a:rPr lang="zh-CN" altLang="en-US" sz="2800" b="1">
                <a:solidFill>
                  <a:srgbClr val="FF0000"/>
                </a:solidFill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－</a:t>
            </a:r>
            <a:r>
              <a:rPr lang="en-US" altLang="zh-CN" sz="2800" b="1">
                <a:solidFill>
                  <a:srgbClr val="FF0000"/>
                </a:solidFill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4%</a:t>
            </a:r>
            <a:r>
              <a:rPr lang="zh-CN" altLang="en-US" sz="2800" b="1">
                <a:solidFill>
                  <a:srgbClr val="FF0000"/>
                </a:solidFill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－</a:t>
            </a:r>
            <a:r>
              <a:rPr lang="en-US" altLang="zh-CN" sz="2800" b="1">
                <a:solidFill>
                  <a:srgbClr val="FF0000"/>
                </a:solidFill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45%</a:t>
            </a:r>
            <a:r>
              <a:rPr lang="zh-CN" altLang="en-US" sz="2800" b="1">
                <a:solidFill>
                  <a:srgbClr val="FF0000"/>
                </a:solidFill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＝</a:t>
            </a:r>
            <a:r>
              <a:rPr lang="en-US" altLang="zh-CN" sz="2800" b="1">
                <a:solidFill>
                  <a:srgbClr val="FF0000"/>
                </a:solidFill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20%</a:t>
            </a:r>
            <a:endParaRPr lang="en-US" altLang="zh-CN" sz="2800" b="1">
              <a:solidFill>
                <a:srgbClr val="FF0000"/>
              </a:solidFill>
              <a:latin typeface="Times New Roman" panose="02020603050405020304" charset="0"/>
              <a:ea typeface="宋体" panose="02010600030101010101" pitchFamily="2" charset="-122"/>
              <a:cs typeface="Times New Roman" panose="02020603050405020304" charset="0"/>
            </a:endParaRPr>
          </a:p>
          <a:p>
            <a:pPr>
              <a:lnSpc>
                <a:spcPct val="140000"/>
              </a:lnSpc>
            </a:pPr>
            <a:r>
              <a:rPr lang="zh-CN" altLang="en-US" sz="2800" b="1">
                <a:solidFill>
                  <a:srgbClr val="FF0000"/>
                </a:solidFill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　</a:t>
            </a:r>
            <a:r>
              <a:rPr lang="en-US" altLang="zh-CN" sz="2800" b="1">
                <a:solidFill>
                  <a:srgbClr val="FF0000"/>
                </a:solidFill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75×20%</a:t>
            </a:r>
            <a:r>
              <a:rPr lang="zh-CN" altLang="en-US" sz="2800" b="1">
                <a:solidFill>
                  <a:srgbClr val="FF0000"/>
                </a:solidFill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＝</a:t>
            </a:r>
            <a:r>
              <a:rPr lang="en-US" altLang="zh-CN" sz="2800" b="1">
                <a:solidFill>
                  <a:srgbClr val="FF0000"/>
                </a:solidFill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15</a:t>
            </a:r>
            <a:r>
              <a:rPr lang="en-US" altLang="zh-CN" sz="2800" b="1">
                <a:solidFill>
                  <a:srgbClr val="FF0000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(</a:t>
            </a:r>
            <a:r>
              <a:rPr lang="zh-CN" altLang="en-US" sz="2800" b="1">
                <a:solidFill>
                  <a:srgbClr val="FF0000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元</a:t>
            </a:r>
            <a:r>
              <a:rPr lang="en-US" altLang="zh-CN" sz="2800" b="1">
                <a:solidFill>
                  <a:srgbClr val="FF0000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)</a:t>
            </a:r>
            <a:endParaRPr lang="en-US" altLang="zh-CN" sz="2800" b="1">
              <a:solidFill>
                <a:srgbClr val="FF0000"/>
              </a:solidFill>
              <a:latin typeface="黑体" panose="02010609060101010101" pitchFamily="2" charset="-122"/>
              <a:ea typeface="黑体" panose="02010609060101010101" pitchFamily="2" charset="-122"/>
              <a:cs typeface="黑体" panose="02010609060101010101" pitchFamily="2" charset="-122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299085" y="4092575"/>
            <a:ext cx="7961630" cy="650875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pPr>
              <a:lnSpc>
                <a:spcPct val="130000"/>
              </a:lnSpc>
            </a:pP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charset="0"/>
                <a:ea typeface="黑体" panose="02010609060101010101" pitchFamily="2" charset="-122"/>
                <a:cs typeface="Times New Roman" panose="02020603050405020304" charset="0"/>
              </a:rPr>
              <a:t>答：短信费占上个月手机费用的</a:t>
            </a:r>
            <a:r>
              <a:rPr lang="en-US" altLang="zh-CN" sz="2800" b="1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20%</a:t>
            </a:r>
            <a:r>
              <a:rPr lang="zh-CN" altLang="en-US" sz="2800" b="1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，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charset="0"/>
                <a:ea typeface="黑体" panose="02010609060101010101" pitchFamily="2" charset="-122"/>
                <a:cs typeface="Times New Roman" panose="02020603050405020304" charset="0"/>
              </a:rPr>
              <a:t>是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charset="0"/>
                <a:ea typeface="黑体" panose="02010609060101010101" pitchFamily="2" charset="-122"/>
                <a:cs typeface="Times New Roman" panose="02020603050405020304" charset="0"/>
              </a:rPr>
              <a:t>15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charset="0"/>
                <a:ea typeface="黑体" panose="02010609060101010101" pitchFamily="2" charset="-122"/>
                <a:cs typeface="Times New Roman" panose="02020603050405020304" charset="0"/>
              </a:rPr>
              <a:t>元。</a:t>
            </a:r>
            <a:endParaRPr lang="zh-CN" altLang="en-US" sz="2800" b="1" dirty="0">
              <a:solidFill>
                <a:srgbClr val="FF0000"/>
              </a:solidFill>
              <a:latin typeface="Times New Roman" panose="02020603050405020304" charset="0"/>
              <a:ea typeface="黑体" panose="02010609060101010101" pitchFamily="2" charset="-122"/>
              <a:cs typeface="Times New Roman" panose="02020603050405020304" charset="0"/>
            </a:endParaRPr>
          </a:p>
        </p:txBody>
      </p:sp>
      <p:sp>
        <p:nvSpPr>
          <p:cNvPr id="9" name="矩形 7"/>
          <p:cNvSpPr/>
          <p:nvPr/>
        </p:nvSpPr>
        <p:spPr>
          <a:xfrm>
            <a:off x="377825" y="411480"/>
            <a:ext cx="7338695" cy="1124585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pPr algn="just">
              <a:lnSpc>
                <a:spcPct val="120000"/>
              </a:lnSpc>
            </a:pPr>
            <a:r>
              <a:rPr lang="en-US" sz="2800" b="1">
                <a:latin typeface="Times New Roman" panose="02020603050405020304" charset="0"/>
                <a:ea typeface="黑体" panose="02010609060101010101" pitchFamily="2" charset="-122"/>
                <a:cs typeface="Times New Roman" panose="02020603050405020304" charset="0"/>
              </a:rPr>
              <a:t>1.</a:t>
            </a:r>
            <a:r>
              <a:rPr lang="zh-CN" altLang="en-US" sz="2800" b="1">
                <a:latin typeface="Times New Roman" panose="02020603050405020304" charset="0"/>
                <a:ea typeface="黑体" panose="02010609060101010101" pitchFamily="2" charset="-122"/>
                <a:cs typeface="Times New Roman" panose="02020603050405020304" charset="0"/>
              </a:rPr>
              <a:t>王叔叔上个月的手机费用是</a:t>
            </a:r>
            <a:r>
              <a:rPr lang="en-US" altLang="zh-CN" sz="2800" b="1">
                <a:latin typeface="Times New Roman" panose="02020603050405020304" charset="0"/>
                <a:ea typeface="黑体" panose="02010609060101010101" pitchFamily="2" charset="-122"/>
                <a:cs typeface="Times New Roman" panose="02020603050405020304" charset="0"/>
              </a:rPr>
              <a:t>75</a:t>
            </a:r>
            <a:r>
              <a:rPr lang="zh-CN" altLang="en-US" sz="2800" b="1">
                <a:latin typeface="Times New Roman" panose="02020603050405020304" charset="0"/>
                <a:ea typeface="黑体" panose="02010609060101010101" pitchFamily="2" charset="-122"/>
                <a:cs typeface="Times New Roman" panose="02020603050405020304" charset="0"/>
              </a:rPr>
              <a:t>元，请你</a:t>
            </a:r>
            <a:endParaRPr lang="zh-CN" altLang="en-US" sz="2800" b="1">
              <a:latin typeface="Times New Roman" panose="02020603050405020304" charset="0"/>
              <a:ea typeface="黑体" panose="02010609060101010101" pitchFamily="2" charset="-122"/>
              <a:cs typeface="Times New Roman" panose="02020603050405020304" charset="0"/>
            </a:endParaRPr>
          </a:p>
          <a:p>
            <a:pPr algn="just">
              <a:lnSpc>
                <a:spcPct val="120000"/>
              </a:lnSpc>
            </a:pPr>
            <a:r>
              <a:rPr lang="zh-CN" altLang="en-US" sz="2800" b="1">
                <a:latin typeface="Times New Roman" panose="02020603050405020304" charset="0"/>
                <a:ea typeface="黑体" panose="02010609060101010101" pitchFamily="2" charset="-122"/>
                <a:cs typeface="Times New Roman" panose="02020603050405020304" charset="0"/>
              </a:rPr>
              <a:t>   根据统计图回答问题。</a:t>
            </a:r>
            <a:endParaRPr lang="zh-CN" altLang="en-US" sz="2800" b="1">
              <a:latin typeface="Times New Roman" panose="02020603050405020304" charset="0"/>
              <a:ea typeface="黑体" panose="02010609060101010101" pitchFamily="2" charset="-122"/>
              <a:cs typeface="Times New Roman" panose="02020603050405020304" charset="0"/>
            </a:endParaRPr>
          </a:p>
        </p:txBody>
      </p:sp>
      <p:pic>
        <p:nvPicPr>
          <p:cNvPr id="10" name="Picture 96" descr="C:\Documents and Settings\Administrator\桌面\做PPT的三个年级文件\做PPT的三个年级文件\人教版5本文件\S6-20.TIF"/>
          <p:cNvPicPr>
            <a:picLocks noChangeAspect="1"/>
          </p:cNvPicPr>
          <p:nvPr/>
        </p:nvPicPr>
        <p:blipFill>
          <a:blip r:embed="rId1" r:link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5857875" y="1177925"/>
            <a:ext cx="2808605" cy="1569085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8195" name="文本框 17"/>
          <p:cNvSpPr txBox="1"/>
          <p:nvPr/>
        </p:nvSpPr>
        <p:spPr>
          <a:xfrm>
            <a:off x="346710" y="848995"/>
            <a:ext cx="8042910" cy="3322955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pPr>
              <a:lnSpc>
                <a:spcPct val="150000"/>
              </a:lnSpc>
            </a:pPr>
            <a:r>
              <a:rPr lang="zh-CN" altLang="en-US" sz="2800" b="1">
                <a:latin typeface="Times New Roman" panose="02020603050405020304" charset="0"/>
                <a:ea typeface="黑体" panose="02010609060101010101" pitchFamily="2" charset="-122"/>
                <a:cs typeface="Times New Roman" panose="02020603050405020304" charset="0"/>
                <a:sym typeface="宋体" panose="02010600030101010101" pitchFamily="2" charset="-122"/>
              </a:rPr>
              <a:t>（</a:t>
            </a:r>
            <a:r>
              <a:rPr lang="en-US" altLang="zh-CN" sz="2800" b="1">
                <a:latin typeface="Times New Roman" panose="02020603050405020304" charset="0"/>
                <a:ea typeface="黑体" panose="02010609060101010101" pitchFamily="2" charset="-122"/>
                <a:cs typeface="Times New Roman" panose="02020603050405020304" charset="0"/>
                <a:sym typeface="宋体" panose="02010600030101010101" pitchFamily="2" charset="-122"/>
              </a:rPr>
              <a:t>1</a:t>
            </a:r>
            <a:r>
              <a:rPr lang="zh-CN" altLang="en-US" sz="2800" b="1">
                <a:latin typeface="Times New Roman" panose="02020603050405020304" charset="0"/>
                <a:ea typeface="黑体" panose="02010609060101010101" pitchFamily="2" charset="-122"/>
                <a:cs typeface="Times New Roman" panose="02020603050405020304" charset="0"/>
                <a:sym typeface="宋体" panose="02010600030101010101" pitchFamily="2" charset="-122"/>
              </a:rPr>
              <a:t>）要统计</a:t>
            </a:r>
            <a:r>
              <a:rPr lang="en-US" altLang="zh-CN" sz="2800" b="1">
                <a:latin typeface="Times New Roman" panose="02020603050405020304" charset="0"/>
                <a:ea typeface="黑体" panose="02010609060101010101" pitchFamily="2" charset="-122"/>
                <a:cs typeface="Times New Roman" panose="02020603050405020304" charset="0"/>
                <a:sym typeface="宋体" panose="02010600030101010101" pitchFamily="2" charset="-122"/>
              </a:rPr>
              <a:t>2015</a:t>
            </a:r>
            <a:r>
              <a:rPr lang="zh-CN" altLang="en-US" sz="2800" b="1">
                <a:latin typeface="Times New Roman" panose="02020603050405020304" charset="0"/>
                <a:ea typeface="黑体" panose="02010609060101010101" pitchFamily="2" charset="-122"/>
                <a:cs typeface="Times New Roman" panose="02020603050405020304" charset="0"/>
                <a:sym typeface="宋体" panose="02010600030101010101" pitchFamily="2" charset="-122"/>
              </a:rPr>
              <a:t>年各月股票价的涨落情况应选</a:t>
            </a:r>
            <a:endParaRPr lang="zh-CN" altLang="en-US" sz="2800" b="1">
              <a:latin typeface="Times New Roman" panose="02020603050405020304" charset="0"/>
              <a:ea typeface="黑体" panose="02010609060101010101" pitchFamily="2" charset="-122"/>
              <a:cs typeface="Times New Roman" panose="02020603050405020304" charset="0"/>
              <a:sym typeface="宋体" panose="0201060003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2800" b="1">
                <a:latin typeface="Times New Roman" panose="02020603050405020304" charset="0"/>
                <a:ea typeface="黑体" panose="02010609060101010101" pitchFamily="2" charset="-122"/>
                <a:cs typeface="Times New Roman" panose="02020603050405020304" charset="0"/>
                <a:sym typeface="宋体" panose="02010600030101010101" pitchFamily="2" charset="-122"/>
              </a:rPr>
              <a:t>          用</a:t>
            </a:r>
            <a:r>
              <a:rPr lang="en-US" altLang="zh-CN" sz="2800" b="1">
                <a:latin typeface="黑体" panose="02010609060101010101" pitchFamily="2" charset="-122"/>
                <a:ea typeface="黑体" panose="02010609060101010101" pitchFamily="2" charset="-122"/>
                <a:cs typeface="Times New Roman" panose="02020603050405020304" charset="0"/>
                <a:sym typeface="宋体" panose="02010600030101010101" pitchFamily="2" charset="-122"/>
              </a:rPr>
              <a:t>(    )</a:t>
            </a:r>
            <a:r>
              <a:rPr lang="zh-CN" altLang="en-US" sz="2800" b="1">
                <a:latin typeface="Times New Roman" panose="02020603050405020304" charset="0"/>
                <a:ea typeface="黑体" panose="02010609060101010101" pitchFamily="2" charset="-122"/>
                <a:cs typeface="Times New Roman" panose="02020603050405020304" charset="0"/>
                <a:sym typeface="宋体" panose="02010600030101010101" pitchFamily="2" charset="-122"/>
              </a:rPr>
              <a:t>统计图。   </a:t>
            </a:r>
            <a:endParaRPr lang="zh-CN" altLang="en-US" sz="2800" b="1">
              <a:latin typeface="Times New Roman" panose="02020603050405020304" charset="0"/>
              <a:ea typeface="黑体" panose="02010609060101010101" pitchFamily="2" charset="-122"/>
              <a:cs typeface="Times New Roman" panose="02020603050405020304" charset="0"/>
              <a:sym typeface="宋体" panose="02010600030101010101" pitchFamily="2" charset="-122"/>
            </a:endParaRPr>
          </a:p>
          <a:p>
            <a:pPr>
              <a:lnSpc>
                <a:spcPct val="150000"/>
              </a:lnSpc>
            </a:pPr>
            <a:endParaRPr lang="zh-CN" altLang="en-US" sz="2800" b="1">
              <a:latin typeface="Times New Roman" panose="02020603050405020304" charset="0"/>
              <a:ea typeface="黑体" panose="02010609060101010101" pitchFamily="2" charset="-122"/>
              <a:cs typeface="Times New Roman" panose="02020603050405020304" charset="0"/>
              <a:sym typeface="宋体" panose="0201060003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2800" b="1">
                <a:latin typeface="Times New Roman" panose="02020603050405020304" charset="0"/>
                <a:ea typeface="黑体" panose="02010609060101010101" pitchFamily="2" charset="-122"/>
                <a:cs typeface="Times New Roman" panose="02020603050405020304" charset="0"/>
                <a:sym typeface="宋体" panose="02010600030101010101" pitchFamily="2" charset="-122"/>
              </a:rPr>
              <a:t>（</a:t>
            </a:r>
            <a:r>
              <a:rPr lang="en-US" altLang="zh-CN" sz="2800" b="1">
                <a:latin typeface="Times New Roman" panose="02020603050405020304" charset="0"/>
                <a:ea typeface="黑体" panose="02010609060101010101" pitchFamily="2" charset="-122"/>
                <a:cs typeface="Times New Roman" panose="02020603050405020304" charset="0"/>
                <a:sym typeface="宋体" panose="02010600030101010101" pitchFamily="2" charset="-122"/>
              </a:rPr>
              <a:t>2</a:t>
            </a:r>
            <a:r>
              <a:rPr lang="zh-CN" altLang="en-US" sz="2800" b="1">
                <a:latin typeface="Times New Roman" panose="02020603050405020304" charset="0"/>
                <a:ea typeface="黑体" panose="02010609060101010101" pitchFamily="2" charset="-122"/>
                <a:cs typeface="Times New Roman" panose="02020603050405020304" charset="0"/>
                <a:sym typeface="宋体" panose="02010600030101010101" pitchFamily="2" charset="-122"/>
              </a:rPr>
              <a:t>）要反映某食品中各种营养成分的含量占比，</a:t>
            </a:r>
            <a:endParaRPr lang="zh-CN" altLang="en-US" sz="2800" b="1">
              <a:latin typeface="Times New Roman" panose="02020603050405020304" charset="0"/>
              <a:ea typeface="黑体" panose="02010609060101010101" pitchFamily="2" charset="-122"/>
              <a:cs typeface="Times New Roman" panose="02020603050405020304" charset="0"/>
              <a:sym typeface="宋体" panose="0201060003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2800" b="1">
                <a:latin typeface="Times New Roman" panose="02020603050405020304" charset="0"/>
                <a:ea typeface="黑体" panose="02010609060101010101" pitchFamily="2" charset="-122"/>
                <a:cs typeface="Times New Roman" panose="02020603050405020304" charset="0"/>
                <a:sym typeface="宋体" panose="02010600030101010101" pitchFamily="2" charset="-122"/>
              </a:rPr>
              <a:t>         最好选用（       ）统计图。            </a:t>
            </a:r>
            <a:endParaRPr lang="en-US" altLang="zh-CN" sz="2800" b="1">
              <a:latin typeface="Times New Roman" panose="02020603050405020304" charset="0"/>
              <a:ea typeface="黑体" panose="02010609060101010101" pitchFamily="2" charset="-122"/>
              <a:cs typeface="Times New Roman" panose="02020603050405020304" charset="0"/>
              <a:sym typeface="宋体" panose="02010600030101010101" pitchFamily="2" charset="-122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1956435" y="1626235"/>
            <a:ext cx="52832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800" b="1">
                <a:solidFill>
                  <a:srgbClr val="FF0000"/>
                </a:solidFill>
                <a:latin typeface="Times New Roman" panose="02020603050405020304" charset="0"/>
                <a:ea typeface="黑体" panose="02010609060101010101" pitchFamily="2" charset="-122"/>
                <a:cs typeface="Times New Roman" panose="02020603050405020304" charset="0"/>
                <a:sym typeface="宋体" panose="02010600030101010101" pitchFamily="2" charset="-122"/>
              </a:rPr>
              <a:t>C</a:t>
            </a:r>
            <a:endParaRPr lang="en-US" altLang="zh-CN" sz="2800" b="1">
              <a:solidFill>
                <a:srgbClr val="FF0000"/>
              </a:solidFill>
              <a:latin typeface="Times New Roman" panose="02020603050405020304" charset="0"/>
              <a:ea typeface="黑体" panose="02010609060101010101" pitchFamily="2" charset="-122"/>
              <a:cs typeface="Times New Roman" panose="02020603050405020304" charset="0"/>
              <a:sym typeface="宋体" panose="02010600030101010101" pitchFamily="2" charset="-122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1309370" y="4171950"/>
            <a:ext cx="7080250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en-US" altLang="zh-CN" sz="2800" b="1">
                <a:latin typeface="Times New Roman" panose="02020603050405020304" charset="0"/>
                <a:ea typeface="黑体" panose="02010609060101010101" pitchFamily="2" charset="-122"/>
                <a:cs typeface="Times New Roman" panose="02020603050405020304" charset="0"/>
                <a:sym typeface="宋体" panose="02010600030101010101" pitchFamily="2" charset="-122"/>
              </a:rPr>
              <a:t> A</a:t>
            </a:r>
            <a:r>
              <a:rPr lang="zh-CN" altLang="en-US" sz="2800" b="1">
                <a:latin typeface="Times New Roman" panose="02020603050405020304" charset="0"/>
                <a:ea typeface="黑体" panose="02010609060101010101" pitchFamily="2" charset="-122"/>
                <a:cs typeface="Times New Roman" panose="02020603050405020304" charset="0"/>
                <a:sym typeface="宋体" panose="02010600030101010101" pitchFamily="2" charset="-122"/>
              </a:rPr>
              <a:t>．扇形　　　　</a:t>
            </a:r>
            <a:r>
              <a:rPr lang="en-US" altLang="zh-CN" sz="2800" b="1">
                <a:latin typeface="Times New Roman" panose="02020603050405020304" charset="0"/>
                <a:ea typeface="黑体" panose="02010609060101010101" pitchFamily="2" charset="-122"/>
                <a:cs typeface="Times New Roman" panose="02020603050405020304" charset="0"/>
                <a:sym typeface="宋体" panose="02010600030101010101" pitchFamily="2" charset="-122"/>
              </a:rPr>
              <a:t>B</a:t>
            </a:r>
            <a:r>
              <a:rPr lang="zh-CN" altLang="en-US" sz="2800" b="1">
                <a:latin typeface="Times New Roman" panose="02020603050405020304" charset="0"/>
                <a:ea typeface="黑体" panose="02010609060101010101" pitchFamily="2" charset="-122"/>
                <a:cs typeface="Times New Roman" panose="02020603050405020304" charset="0"/>
                <a:sym typeface="宋体" panose="02010600030101010101" pitchFamily="2" charset="-122"/>
              </a:rPr>
              <a:t>．条形　　　　</a:t>
            </a:r>
            <a:r>
              <a:rPr lang="en-US" altLang="zh-CN" sz="2800" b="1">
                <a:latin typeface="Times New Roman" panose="02020603050405020304" charset="0"/>
                <a:ea typeface="黑体" panose="02010609060101010101" pitchFamily="2" charset="-122"/>
                <a:cs typeface="Times New Roman" panose="02020603050405020304" charset="0"/>
                <a:sym typeface="宋体" panose="02010600030101010101" pitchFamily="2" charset="-122"/>
              </a:rPr>
              <a:t>C</a:t>
            </a:r>
            <a:r>
              <a:rPr lang="zh-CN" altLang="en-US" sz="2800" b="1">
                <a:latin typeface="Times New Roman" panose="02020603050405020304" charset="0"/>
                <a:ea typeface="黑体" panose="02010609060101010101" pitchFamily="2" charset="-122"/>
                <a:cs typeface="Times New Roman" panose="02020603050405020304" charset="0"/>
                <a:sym typeface="宋体" panose="02010600030101010101" pitchFamily="2" charset="-122"/>
              </a:rPr>
              <a:t>．折线</a:t>
            </a:r>
            <a:endParaRPr lang="zh-CN" altLang="en-US" sz="2800" b="1">
              <a:latin typeface="Times New Roman" panose="02020603050405020304" charset="0"/>
              <a:ea typeface="黑体" panose="02010609060101010101" pitchFamily="2" charset="-122"/>
              <a:cs typeface="Times New Roman" panose="02020603050405020304" charset="0"/>
              <a:sym typeface="宋体" panose="02010600030101010101" pitchFamily="2" charset="-122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478790" y="391795"/>
            <a:ext cx="1879600" cy="60769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>
              <a:lnSpc>
                <a:spcPct val="120000"/>
              </a:lnSpc>
            </a:pPr>
            <a:r>
              <a:rPr lang="en-US" altLang="zh-CN" sz="2800" b="1">
                <a:latin typeface="Times New Roman" panose="02020603050405020304" charset="0"/>
                <a:ea typeface="黑体" panose="02010609060101010101" pitchFamily="2" charset="-122"/>
                <a:cs typeface="Times New Roman" panose="02020603050405020304" charset="0"/>
                <a:sym typeface="宋体" panose="02010600030101010101" pitchFamily="2" charset="-122"/>
              </a:rPr>
              <a:t>2.</a:t>
            </a:r>
            <a:r>
              <a:rPr lang="zh-CN" altLang="en-US" sz="2800" b="1">
                <a:latin typeface="Times New Roman" panose="02020603050405020304" charset="0"/>
                <a:ea typeface="黑体" panose="02010609060101010101" pitchFamily="2" charset="-122"/>
                <a:cs typeface="Times New Roman" panose="02020603050405020304" charset="0"/>
                <a:sym typeface="宋体" panose="02010600030101010101" pitchFamily="2" charset="-122"/>
              </a:rPr>
              <a:t>选择题。</a:t>
            </a:r>
            <a:endParaRPr lang="zh-CN" altLang="en-US" sz="2800" b="1">
              <a:latin typeface="Times New Roman" panose="02020603050405020304" charset="0"/>
              <a:ea typeface="黑体" panose="02010609060101010101" pitchFamily="2" charset="-122"/>
              <a:cs typeface="Times New Roman" panose="02020603050405020304" charset="0"/>
              <a:sym typeface="宋体" panose="02010600030101010101" pitchFamily="2" charset="-122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3045460" y="3552825"/>
            <a:ext cx="61341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800" b="1">
                <a:solidFill>
                  <a:srgbClr val="FF0000"/>
                </a:solidFill>
                <a:latin typeface="Times New Roman" panose="02020603050405020304" charset="0"/>
                <a:ea typeface="黑体" panose="02010609060101010101" pitchFamily="2" charset="-122"/>
                <a:cs typeface="Times New Roman" panose="02020603050405020304" charset="0"/>
                <a:sym typeface="宋体" panose="02010600030101010101" pitchFamily="2" charset="-122"/>
              </a:rPr>
              <a:t>A</a:t>
            </a:r>
            <a:endParaRPr lang="en-US" altLang="zh-CN" sz="2800" b="1">
              <a:solidFill>
                <a:srgbClr val="FF0000"/>
              </a:solidFill>
              <a:latin typeface="Times New Roman" panose="02020603050405020304" charset="0"/>
              <a:ea typeface="黑体" panose="02010609060101010101" pitchFamily="2" charset="-122"/>
              <a:cs typeface="Times New Roman" panose="02020603050405020304" charset="0"/>
              <a:sym typeface="宋体" panose="02010600030101010101" pitchFamily="2" charset="-122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1309370" y="2315210"/>
            <a:ext cx="7080250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en-US" altLang="zh-CN" sz="2800" b="1">
                <a:latin typeface="Times New Roman" panose="02020603050405020304" charset="0"/>
                <a:ea typeface="黑体" panose="02010609060101010101" pitchFamily="2" charset="-122"/>
                <a:cs typeface="Times New Roman" panose="02020603050405020304" charset="0"/>
                <a:sym typeface="宋体" panose="02010600030101010101" pitchFamily="2" charset="-122"/>
              </a:rPr>
              <a:t> A</a:t>
            </a:r>
            <a:r>
              <a:rPr lang="zh-CN" altLang="en-US" sz="2800" b="1">
                <a:latin typeface="Times New Roman" panose="02020603050405020304" charset="0"/>
                <a:ea typeface="黑体" panose="02010609060101010101" pitchFamily="2" charset="-122"/>
                <a:cs typeface="Times New Roman" panose="02020603050405020304" charset="0"/>
                <a:sym typeface="宋体" panose="02010600030101010101" pitchFamily="2" charset="-122"/>
              </a:rPr>
              <a:t>．扇形　　　　</a:t>
            </a:r>
            <a:r>
              <a:rPr lang="en-US" altLang="zh-CN" sz="2800" b="1">
                <a:latin typeface="Times New Roman" panose="02020603050405020304" charset="0"/>
                <a:ea typeface="黑体" panose="02010609060101010101" pitchFamily="2" charset="-122"/>
                <a:cs typeface="Times New Roman" panose="02020603050405020304" charset="0"/>
                <a:sym typeface="宋体" panose="02010600030101010101" pitchFamily="2" charset="-122"/>
              </a:rPr>
              <a:t>B</a:t>
            </a:r>
            <a:r>
              <a:rPr lang="zh-CN" altLang="en-US" sz="2800" b="1">
                <a:latin typeface="Times New Roman" panose="02020603050405020304" charset="0"/>
                <a:ea typeface="黑体" panose="02010609060101010101" pitchFamily="2" charset="-122"/>
                <a:cs typeface="Times New Roman" panose="02020603050405020304" charset="0"/>
                <a:sym typeface="宋体" panose="02010600030101010101" pitchFamily="2" charset="-122"/>
              </a:rPr>
              <a:t>．条形　　　　</a:t>
            </a:r>
            <a:r>
              <a:rPr lang="en-US" altLang="zh-CN" sz="2800" b="1">
                <a:latin typeface="Times New Roman" panose="02020603050405020304" charset="0"/>
                <a:ea typeface="黑体" panose="02010609060101010101" pitchFamily="2" charset="-122"/>
                <a:cs typeface="Times New Roman" panose="02020603050405020304" charset="0"/>
                <a:sym typeface="宋体" panose="02010600030101010101" pitchFamily="2" charset="-122"/>
              </a:rPr>
              <a:t>C</a:t>
            </a:r>
            <a:r>
              <a:rPr lang="zh-CN" altLang="en-US" sz="2800" b="1">
                <a:latin typeface="Times New Roman" panose="02020603050405020304" charset="0"/>
                <a:ea typeface="黑体" panose="02010609060101010101" pitchFamily="2" charset="-122"/>
                <a:cs typeface="Times New Roman" panose="02020603050405020304" charset="0"/>
                <a:sym typeface="宋体" panose="02010600030101010101" pitchFamily="2" charset="-122"/>
              </a:rPr>
              <a:t>．折线</a:t>
            </a:r>
            <a:endParaRPr lang="zh-CN" altLang="en-US" sz="2800" b="1">
              <a:latin typeface="Times New Roman" panose="02020603050405020304" charset="0"/>
              <a:ea typeface="黑体" panose="02010609060101010101" pitchFamily="2" charset="-122"/>
              <a:cs typeface="Times New Roman" panose="02020603050405020304" charset="0"/>
              <a:sym typeface="宋体" panose="02010600030101010101" pitchFamily="2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10243" name="图片 1" descr="2AXC62V@2KH(GN[GPN95LVP"/>
          <p:cNvPicPr>
            <a:picLocks noChangeAspect="1"/>
          </p:cNvPicPr>
          <p:nvPr/>
        </p:nvPicPr>
        <p:blipFill>
          <a:blip r:embed="rId1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5295265" y="1484313"/>
            <a:ext cx="3340100" cy="2205037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0244" name="文本框 2"/>
          <p:cNvSpPr txBox="1"/>
          <p:nvPr/>
        </p:nvSpPr>
        <p:spPr>
          <a:xfrm>
            <a:off x="300673" y="365125"/>
            <a:ext cx="8542337" cy="1641475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pPr>
              <a:lnSpc>
                <a:spcPct val="120000"/>
              </a:lnSpc>
            </a:pPr>
            <a:r>
              <a:rPr lang="en-US" altLang="zh-CN" sz="2800" b="1">
                <a:latin typeface="Times New Roman" panose="02020603050405020304" charset="0"/>
                <a:ea typeface="黑体" panose="02010609060101010101" pitchFamily="2" charset="-122"/>
                <a:cs typeface="Times New Roman" panose="02020603050405020304" charset="0"/>
              </a:rPr>
              <a:t>3.</a:t>
            </a:r>
            <a:r>
              <a:rPr lang="zh-CN" altLang="en-US" sz="2800" b="1">
                <a:latin typeface="Times New Roman" panose="02020603050405020304" charset="0"/>
                <a:ea typeface="黑体" panose="02010609060101010101" pitchFamily="2" charset="-122"/>
                <a:cs typeface="Times New Roman" panose="02020603050405020304" charset="0"/>
              </a:rPr>
              <a:t>我国土地面积情况统计如下图。青海省的土地</a:t>
            </a:r>
            <a:endParaRPr lang="zh-CN" altLang="en-US" sz="2800" b="1">
              <a:latin typeface="Times New Roman" panose="02020603050405020304" charset="0"/>
              <a:ea typeface="黑体" panose="02010609060101010101" pitchFamily="2" charset="-122"/>
              <a:cs typeface="Times New Roman" panose="02020603050405020304" charset="0"/>
            </a:endParaRPr>
          </a:p>
          <a:p>
            <a:pPr>
              <a:lnSpc>
                <a:spcPct val="120000"/>
              </a:lnSpc>
            </a:pPr>
            <a:r>
              <a:rPr lang="zh-CN" altLang="en-US" sz="2800" b="1">
                <a:latin typeface="Times New Roman" panose="02020603050405020304" charset="0"/>
                <a:ea typeface="黑体" panose="02010609060101010101" pitchFamily="2" charset="-122"/>
                <a:cs typeface="Times New Roman" panose="02020603050405020304" charset="0"/>
              </a:rPr>
              <a:t>   面积约是</a:t>
            </a:r>
            <a:r>
              <a:rPr lang="en-US" altLang="zh-CN" sz="2800" b="1">
                <a:latin typeface="Times New Roman" panose="02020603050405020304" charset="0"/>
                <a:ea typeface="黑体" panose="02010609060101010101" pitchFamily="2" charset="-122"/>
                <a:cs typeface="Times New Roman" panose="02020603050405020304" charset="0"/>
              </a:rPr>
              <a:t>72</a:t>
            </a:r>
            <a:r>
              <a:rPr lang="zh-CN" altLang="en-US" sz="2800" b="1">
                <a:latin typeface="Times New Roman" panose="02020603050405020304" charset="0"/>
                <a:ea typeface="黑体" panose="02010609060101010101" pitchFamily="2" charset="-122"/>
                <a:cs typeface="Times New Roman" panose="02020603050405020304" charset="0"/>
              </a:rPr>
              <a:t>万平方千米，内蒙古的土地面积是</a:t>
            </a:r>
            <a:endParaRPr lang="zh-CN" altLang="en-US" sz="2800" b="1">
              <a:latin typeface="Times New Roman" panose="02020603050405020304" charset="0"/>
              <a:ea typeface="黑体" panose="02010609060101010101" pitchFamily="2" charset="-122"/>
              <a:cs typeface="Times New Roman" panose="02020603050405020304" charset="0"/>
            </a:endParaRPr>
          </a:p>
          <a:p>
            <a:pPr>
              <a:lnSpc>
                <a:spcPct val="120000"/>
              </a:lnSpc>
            </a:pPr>
            <a:r>
              <a:rPr lang="zh-CN" altLang="en-US" sz="2800" b="1">
                <a:latin typeface="Times New Roman" panose="02020603050405020304" charset="0"/>
                <a:ea typeface="黑体" panose="02010609060101010101" pitchFamily="2" charset="-122"/>
                <a:cs typeface="Times New Roman" panose="02020603050405020304" charset="0"/>
              </a:rPr>
              <a:t>   多少万平方千米？</a:t>
            </a:r>
            <a:endParaRPr lang="zh-CN" altLang="en-US" sz="2800" b="1">
              <a:latin typeface="Times New Roman" panose="02020603050405020304" charset="0"/>
              <a:ea typeface="黑体" panose="02010609060101010101" pitchFamily="2" charset="-122"/>
              <a:cs typeface="Times New Roman" panose="02020603050405020304" charset="0"/>
            </a:endParaRPr>
          </a:p>
        </p:txBody>
      </p:sp>
      <p:sp>
        <p:nvSpPr>
          <p:cNvPr id="10245" name="文本框 6"/>
          <p:cNvSpPr txBox="1"/>
          <p:nvPr/>
        </p:nvSpPr>
        <p:spPr>
          <a:xfrm>
            <a:off x="579120" y="2247900"/>
            <a:ext cx="7441565" cy="1770380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pPr>
              <a:lnSpc>
                <a:spcPct val="130000"/>
              </a:lnSpc>
            </a:pP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charset="0"/>
                <a:ea typeface="黑体" panose="02010609060101010101" pitchFamily="2" charset="-122"/>
                <a:cs typeface="Times New Roman" panose="02020603050405020304" charset="0"/>
              </a:rPr>
              <a:t>    72÷7.5%×11.5%</a:t>
            </a:r>
            <a:endParaRPr lang="en-US" altLang="zh-CN" sz="2800" b="1" dirty="0">
              <a:solidFill>
                <a:srgbClr val="FF0000"/>
              </a:solidFill>
              <a:latin typeface="Times New Roman" panose="02020603050405020304" charset="0"/>
              <a:ea typeface="黑体" panose="02010609060101010101" pitchFamily="2" charset="-122"/>
              <a:cs typeface="Times New Roman" panose="02020603050405020304" charset="0"/>
            </a:endParaRPr>
          </a:p>
          <a:p>
            <a:pPr>
              <a:lnSpc>
                <a:spcPct val="130000"/>
              </a:lnSpc>
            </a:pP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charset="0"/>
                <a:ea typeface="黑体" panose="02010609060101010101" pitchFamily="2" charset="-122"/>
                <a:cs typeface="Times New Roman" panose="02020603050405020304" charset="0"/>
              </a:rPr>
              <a:t>＝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charset="0"/>
                <a:ea typeface="黑体" panose="02010609060101010101" pitchFamily="2" charset="-122"/>
                <a:cs typeface="Times New Roman" panose="02020603050405020304" charset="0"/>
              </a:rPr>
              <a:t>110.4</a:t>
            </a:r>
            <a:r>
              <a:rPr lang="en-US" altLang="zh-CN" sz="2800" b="1" dirty="0">
                <a:solidFill>
                  <a:srgbClr val="FF0000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(</a:t>
            </a:r>
            <a:r>
              <a:rPr lang="zh-CN" altLang="en-US" sz="2800" b="1" dirty="0">
                <a:solidFill>
                  <a:srgbClr val="FF0000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万平方千米</a:t>
            </a:r>
            <a:r>
              <a:rPr lang="en-US" altLang="zh-CN" sz="2800" b="1" dirty="0">
                <a:solidFill>
                  <a:srgbClr val="FF0000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)</a:t>
            </a:r>
            <a:endParaRPr lang="en-US" altLang="zh-CN" sz="2800" b="1" dirty="0">
              <a:solidFill>
                <a:srgbClr val="FF0000"/>
              </a:solidFill>
              <a:latin typeface="Times New Roman" panose="02020603050405020304" charset="0"/>
              <a:ea typeface="黑体" panose="02010609060101010101" pitchFamily="2" charset="-122"/>
              <a:cs typeface="Times New Roman" panose="02020603050405020304" charset="0"/>
            </a:endParaRPr>
          </a:p>
          <a:p>
            <a:pPr>
              <a:lnSpc>
                <a:spcPct val="130000"/>
              </a:lnSpc>
            </a:pP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charset="0"/>
                <a:ea typeface="黑体" panose="02010609060101010101" pitchFamily="2" charset="-122"/>
                <a:cs typeface="Times New Roman" panose="02020603050405020304" charset="0"/>
              </a:rPr>
              <a:t>答：内蒙古的土地面积是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charset="0"/>
                <a:ea typeface="黑体" panose="02010609060101010101" pitchFamily="2" charset="-122"/>
                <a:cs typeface="Times New Roman" panose="02020603050405020304" charset="0"/>
              </a:rPr>
              <a:t>110.4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charset="0"/>
                <a:ea typeface="黑体" panose="02010609060101010101" pitchFamily="2" charset="-122"/>
                <a:cs typeface="Times New Roman" panose="02020603050405020304" charset="0"/>
              </a:rPr>
              <a:t>万平方千米。</a:t>
            </a:r>
            <a:endParaRPr lang="zh-CN" altLang="en-US" sz="2800" b="1" dirty="0">
              <a:solidFill>
                <a:srgbClr val="FF0000"/>
              </a:solidFill>
              <a:latin typeface="Times New Roman" panose="02020603050405020304" charset="0"/>
              <a:ea typeface="黑体" panose="02010609060101010101" pitchFamily="2" charset="-122"/>
              <a:cs typeface="Times New Roman" panose="02020603050405020304" charset="0"/>
            </a:endParaRPr>
          </a:p>
        </p:txBody>
      </p:sp>
    </p:spTree>
    <p:custDataLst>
      <p:tags r:id="rId2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pSp>
        <p:nvGrpSpPr>
          <p:cNvPr id="31745" name="组合 1"/>
          <p:cNvGrpSpPr/>
          <p:nvPr/>
        </p:nvGrpSpPr>
        <p:grpSpPr>
          <a:xfrm>
            <a:off x="0" y="0"/>
            <a:ext cx="2209800" cy="506413"/>
            <a:chOff x="0" y="1"/>
            <a:chExt cx="3480" cy="796"/>
          </a:xfrm>
        </p:grpSpPr>
        <p:sp>
          <p:nvSpPr>
            <p:cNvPr id="3" name="平行四边形 2"/>
            <p:cNvSpPr/>
            <p:nvPr/>
          </p:nvSpPr>
          <p:spPr>
            <a:xfrm flipH="1">
              <a:off x="0" y="31"/>
              <a:ext cx="3480" cy="720"/>
            </a:xfrm>
            <a:prstGeom prst="parallelogram">
              <a:avLst>
                <a:gd name="adj" fmla="val 60416"/>
              </a:avLst>
            </a:prstGeom>
            <a:solidFill>
              <a:srgbClr val="1FB3A9">
                <a:alpha val="57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 fontAlgn="base"/>
              <a:endParaRPr lang="zh-CN" altLang="en-US" strike="noStrike" noProof="1"/>
            </a:p>
          </p:txBody>
        </p:sp>
        <p:sp>
          <p:nvSpPr>
            <p:cNvPr id="4" name="平行四边形 3"/>
            <p:cNvSpPr/>
            <p:nvPr/>
          </p:nvSpPr>
          <p:spPr>
            <a:xfrm>
              <a:off x="0" y="31"/>
              <a:ext cx="3480" cy="720"/>
            </a:xfrm>
            <a:prstGeom prst="parallelogram">
              <a:avLst>
                <a:gd name="adj" fmla="val 60416"/>
              </a:avLst>
            </a:prstGeom>
            <a:solidFill>
              <a:srgbClr val="1FB3A9">
                <a:alpha val="57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 fontAlgn="base"/>
              <a:endParaRPr lang="zh-CN" altLang="en-US" strike="noStrike" noProof="1"/>
            </a:p>
          </p:txBody>
        </p:sp>
        <p:sp>
          <p:nvSpPr>
            <p:cNvPr id="31748" name="文本框 62"/>
            <p:cNvSpPr txBox="1"/>
            <p:nvPr/>
          </p:nvSpPr>
          <p:spPr>
            <a:xfrm>
              <a:off x="502" y="1"/>
              <a:ext cx="2534" cy="796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 anchor="t">
              <a:spAutoFit/>
            </a:bodyPr>
            <a:p>
              <a:pPr algn="dist"/>
              <a:r>
                <a:rPr lang="zh-CN" altLang="en-US" sz="2700" b="1">
                  <a:solidFill>
                    <a:schemeClr val="bg1"/>
                  </a:solidFill>
                  <a:latin typeface="黑体" panose="02010609060101010101" pitchFamily="2" charset="-122"/>
                  <a:ea typeface="黑体" panose="02010609060101010101" pitchFamily="2" charset="-122"/>
                </a:rPr>
                <a:t>课堂小结</a:t>
              </a:r>
              <a:endParaRPr lang="zh-CN" altLang="en-US" sz="2700" b="1">
                <a:solidFill>
                  <a:schemeClr val="bg1"/>
                </a:solidFill>
                <a:latin typeface="黑体" panose="02010609060101010101" pitchFamily="2" charset="-122"/>
                <a:ea typeface="黑体" panose="02010609060101010101" pitchFamily="2" charset="-122"/>
              </a:endParaRPr>
            </a:p>
          </p:txBody>
        </p:sp>
      </p:grpSp>
      <p:pic>
        <p:nvPicPr>
          <p:cNvPr id="31749" name="图片 8" descr="C:\Users\admin\Desktop\新画人物图\男老师2 拷贝.png男老师2 拷贝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2"/>
          <a:srcRect/>
          <a:stretch>
            <a:fillRect/>
          </a:stretch>
        </p:blipFill>
        <p:spPr>
          <a:xfrm>
            <a:off x="6567171" y="2136617"/>
            <a:ext cx="1270635" cy="231648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0" name="椭圆形标注 9"/>
          <p:cNvSpPr/>
          <p:nvPr/>
        </p:nvSpPr>
        <p:spPr>
          <a:xfrm>
            <a:off x="1573213" y="649288"/>
            <a:ext cx="4767263" cy="2493963"/>
          </a:xfrm>
          <a:prstGeom prst="wedgeEllipseCallout">
            <a:avLst>
              <a:gd name="adj1" fmla="val 51096"/>
              <a:gd name="adj2" fmla="val 39843"/>
            </a:avLst>
          </a:prstGeom>
          <a:noFill/>
          <a:ln w="19050" cap="flat" cmpd="sng" algn="ctr">
            <a:solidFill>
              <a:srgbClr val="0070C0"/>
            </a:solidFill>
            <a:prstDash val="solid"/>
          </a:ln>
          <a:effectLst/>
        </p:spPr>
        <p:style>
          <a:lnRef idx="2">
            <a:srgbClr val="BBE0E3">
              <a:shade val="50000"/>
            </a:srgbClr>
          </a:lnRef>
          <a:fillRef idx="1">
            <a:srgbClr val="BBE0E3"/>
          </a:fillRef>
          <a:effectRef idx="0">
            <a:srgbClr val="BBE0E3"/>
          </a:effectRef>
          <a:fontRef idx="minor">
            <a:srgbClr val="FFFFFF"/>
          </a:fontRef>
        </p:style>
        <p:txBody>
          <a:bodyPr rtlCol="0" anchor="ctr"/>
          <a:p>
            <a:pPr algn="ctr" fontAlgn="base"/>
            <a:endParaRPr lang="zh-CN" altLang="en-US" strike="noStrike" noProof="1"/>
          </a:p>
        </p:txBody>
      </p:sp>
      <p:sp>
        <p:nvSpPr>
          <p:cNvPr id="31751" name="文本框 10"/>
          <p:cNvSpPr txBox="1"/>
          <p:nvPr/>
        </p:nvSpPr>
        <p:spPr>
          <a:xfrm>
            <a:off x="1895475" y="1263650"/>
            <a:ext cx="4778375" cy="1322388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p>
            <a:r>
              <a:rPr lang="zh-CN" altLang="en-US" sz="4000" b="1">
                <a:latin typeface="楷体" panose="02010609060101010101" charset="-122"/>
                <a:ea typeface="楷体" panose="02010609060101010101" charset="-122"/>
              </a:rPr>
              <a:t>通过这节课的学习，</a:t>
            </a:r>
            <a:endParaRPr lang="zh-CN" altLang="en-US" sz="4000" b="1">
              <a:latin typeface="楷体" panose="02010609060101010101" charset="-122"/>
              <a:ea typeface="楷体" panose="02010609060101010101" charset="-122"/>
            </a:endParaRPr>
          </a:p>
          <a:p>
            <a:r>
              <a:rPr lang="zh-CN" altLang="en-US" sz="4000" b="1">
                <a:latin typeface="楷体" panose="02010609060101010101" charset="-122"/>
                <a:ea typeface="楷体" panose="02010609060101010101" charset="-122"/>
              </a:rPr>
              <a:t>你有什么收获</a:t>
            </a:r>
            <a:r>
              <a:rPr lang="en-US" altLang="zh-CN" sz="4000" b="1">
                <a:latin typeface="楷体" panose="02010609060101010101" charset="-122"/>
                <a:ea typeface="楷体" panose="02010609060101010101" charset="-122"/>
              </a:rPr>
              <a:t>?</a:t>
            </a:r>
            <a:endParaRPr lang="en-US" altLang="zh-CN" sz="4000" b="1">
              <a:latin typeface="楷体" panose="02010609060101010101" charset="-122"/>
              <a:ea typeface="楷体" panose="02010609060101010101" charset="-122"/>
            </a:endParaRPr>
          </a:p>
        </p:txBody>
      </p:sp>
    </p:spTree>
  </p:cSld>
  <p:clrMapOvr>
    <a:masterClrMapping/>
  </p:clrMapOvr>
  <p:transition/>
</p:sld>
</file>

<file path=ppt/tags/tag1.xml><?xml version="1.0" encoding="utf-8"?>
<p:tagLst xmlns:p="http://schemas.openxmlformats.org/presentationml/2006/main">
  <p:tag name="KSO_WM_SLIDE_MODEL_TYPE" val="numdgm"/>
</p:tagLst>
</file>

<file path=ppt/tags/tag2.xml><?xml version="1.0" encoding="utf-8"?>
<p:tagLst xmlns:p="http://schemas.openxmlformats.org/presentationml/2006/main">
  <p:tag name="KSO_WM_SLIDE_MODEL_TYPE" val="numdgm"/>
</p:tagLst>
</file>

<file path=ppt/tags/tag3.xml><?xml version="1.0" encoding="utf-8"?>
<p:tagLst xmlns:p="http://schemas.openxmlformats.org/presentationml/2006/main">
  <p:tag name="KSO_WM_SLIDE_MODEL_TYPE" val="numdgm"/>
</p:tagLst>
</file>

<file path=ppt/tags/tag4.xml><?xml version="1.0" encoding="utf-8"?>
<p:tagLst xmlns:p="http://schemas.openxmlformats.org/presentationml/2006/main">
  <p:tag name="KSO_WM_SLIDE_MODEL_TYPE" val="numdgm"/>
</p:tagLst>
</file>

<file path=ppt/tags/tag5.xml><?xml version="1.0" encoding="utf-8"?>
<p:tagLst xmlns:p="http://schemas.openxmlformats.org/presentationml/2006/main">
  <p:tag name="KSO_WM_UNIT_PLACING_PICTURE_USER_VIEWPORT" val="{&quot;height&quot;:4083,&quot;width&quot;:2507}"/>
</p:tagLst>
</file>

<file path=ppt/theme/theme1.xml><?xml version="1.0" encoding="utf-8"?>
<a:theme xmlns:a="http://schemas.openxmlformats.org/drawingml/2006/main" name="默认设计模板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9EDEE"/>
      </a:accent5>
      <a:accent6>
        <a:srgbClr val="2D2D89"/>
      </a:accent6>
      <a:hlink>
        <a:srgbClr val="009999"/>
      </a:hlink>
      <a:folHlink>
        <a:srgbClr val="99CC00"/>
      </a:folHlink>
    </a:clrScheme>
    <a:fontScheme name="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 2007-201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atMod val="350000"/>
                <a:shade val="99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raClrSchemeLst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9EDEE"/>
        </a:accent5>
        <a:accent6>
          <a:srgbClr val="2D2D89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4"/>
        </a:accent5>
        <a:accent6>
          <a:srgbClr val="E5895B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7B7E5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BFAF7"/>
        </a:accent3>
        <a:accent4>
          <a:srgbClr val="000000"/>
        </a:accent4>
        <a:accent5>
          <a:srgbClr val="FFFFFF"/>
        </a:accent5>
        <a:accent6>
          <a:srgbClr val="7EB1E5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7B7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8080"/>
        </a:lt1>
        <a:dk2>
          <a:srgbClr val="FFFF99"/>
        </a:dk2>
        <a:lt2>
          <a:srgbClr val="005A58"/>
        </a:lt2>
        <a:accent1>
          <a:srgbClr val="006462"/>
        </a:accent1>
        <a:accent2>
          <a:srgbClr val="6D6FC7"/>
        </a:accent2>
        <a:accent3>
          <a:srgbClr val="AAC1C1"/>
        </a:accent3>
        <a:accent4>
          <a:srgbClr val="DCDCDC"/>
        </a:accent4>
        <a:accent5>
          <a:srgbClr val="AAB8B8"/>
        </a:accent5>
        <a:accent6>
          <a:srgbClr val="6163B2"/>
        </a:accent6>
        <a:hlink>
          <a:srgbClr val="00FFFF"/>
        </a:hlink>
        <a:folHlink>
          <a:srgbClr val="00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800000"/>
        </a:lt1>
        <a:dk2>
          <a:srgbClr val="DFD293"/>
        </a:dk2>
        <a:lt2>
          <a:srgbClr val="5C1F00"/>
        </a:lt2>
        <a:accent1>
          <a:srgbClr val="CC3300"/>
        </a:accent1>
        <a:accent2>
          <a:srgbClr val="BE7960"/>
        </a:accent2>
        <a:accent3>
          <a:srgbClr val="C1AAAA"/>
        </a:accent3>
        <a:accent4>
          <a:srgbClr val="DCDCDC"/>
        </a:accent4>
        <a:accent5>
          <a:srgbClr val="E2ADAA"/>
        </a:accent5>
        <a:accent6>
          <a:srgbClr val="AA6C55"/>
        </a:accent6>
        <a:hlink>
          <a:srgbClr val="FFFF99"/>
        </a:hlink>
        <a:folHlink>
          <a:srgbClr val="D3A21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99"/>
        </a:lt1>
        <a:dk2>
          <a:srgbClr val="CCFFFF"/>
        </a:dk2>
        <a:lt2>
          <a:srgbClr val="003366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CDCDC"/>
        </a:accent4>
        <a:accent5>
          <a:srgbClr val="ADB9E2"/>
        </a:accent5>
        <a:accent6>
          <a:srgbClr val="009D00"/>
        </a:accent6>
        <a:hlink>
          <a:srgbClr val="66CCFF"/>
        </a:hlink>
        <a:folHlink>
          <a:srgbClr val="FFE70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00"/>
        </a:lt1>
        <a:dk2>
          <a:srgbClr val="E3EBF1"/>
        </a:dk2>
        <a:lt2>
          <a:srgbClr val="336699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CDCDC"/>
        </a:accent4>
        <a:accent5>
          <a:srgbClr val="AAADCA"/>
        </a:accent5>
        <a:accent6>
          <a:srgbClr val="3E7B43"/>
        </a:accent6>
        <a:hlink>
          <a:srgbClr val="66CCFF"/>
        </a:hlink>
        <a:folHlink>
          <a:srgbClr val="F0E5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86B5D"/>
        </a:lt1>
        <a:dk2>
          <a:srgbClr val="D1D1CB"/>
        </a:dk2>
        <a:lt2>
          <a:srgbClr val="777777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CDCDC"/>
        </a:accent4>
        <a:accent5>
          <a:srgbClr val="C7C7C1"/>
        </a:accent5>
        <a:accent6>
          <a:srgbClr val="728D96"/>
        </a:accent6>
        <a:hlink>
          <a:srgbClr val="FFCC66"/>
        </a:hlink>
        <a:folHlink>
          <a:srgbClr val="E9DCB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66699"/>
        </a:lt1>
        <a:dk2>
          <a:srgbClr val="FFFFFF"/>
        </a:dk2>
        <a:lt2>
          <a:srgbClr val="3E3E5C"/>
        </a:lt2>
        <a:accent1>
          <a:srgbClr val="60597B"/>
        </a:accent1>
        <a:accent2>
          <a:srgbClr val="6666FF"/>
        </a:accent2>
        <a:accent3>
          <a:srgbClr val="B9B9CA"/>
        </a:accent3>
        <a:accent4>
          <a:srgbClr val="DCDCDC"/>
        </a:accent4>
        <a:accent5>
          <a:srgbClr val="B7B5BF"/>
        </a:accent5>
        <a:accent6>
          <a:srgbClr val="5B5BE5"/>
        </a:accent6>
        <a:hlink>
          <a:srgbClr val="99CCFF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523E26"/>
        </a:lt1>
        <a:dk2>
          <a:srgbClr val="DFC08D"/>
        </a:dk2>
        <a:lt2>
          <a:srgbClr val="2D2015"/>
        </a:lt2>
        <a:accent1>
          <a:srgbClr val="8C7B70"/>
        </a:accent1>
        <a:accent2>
          <a:srgbClr val="8F5F2F"/>
        </a:accent2>
        <a:accent3>
          <a:srgbClr val="B3AFAB"/>
        </a:accent3>
        <a:accent4>
          <a:srgbClr val="DCDCDC"/>
        </a:accent4>
        <a:accent5>
          <a:srgbClr val="C5BFBC"/>
        </a:accent5>
        <a:accent6>
          <a:srgbClr val="805529"/>
        </a:accent6>
        <a:hlink>
          <a:srgbClr val="CCB400"/>
        </a:hlink>
        <a:folHlink>
          <a:srgbClr val="8C9EA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789</Words>
  <Application>WPS 演示</Application>
  <PresentationFormat>在屏幕上显示</PresentationFormat>
  <Paragraphs>105</Paragraphs>
  <Slides>8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11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8</vt:i4>
      </vt:variant>
    </vt:vector>
  </HeadingPairs>
  <TitlesOfParts>
    <vt:vector size="20" baseType="lpstr">
      <vt:lpstr>Arial</vt:lpstr>
      <vt:lpstr>宋体</vt:lpstr>
      <vt:lpstr>Wingdings</vt:lpstr>
      <vt:lpstr>黑体</vt:lpstr>
      <vt:lpstr>微软雅黑</vt:lpstr>
      <vt:lpstr>楷体</vt:lpstr>
      <vt:lpstr>Times New Roman</vt:lpstr>
      <vt:lpstr>Arial Narrow</vt:lpstr>
      <vt:lpstr>Bell MT</vt:lpstr>
      <vt:lpstr>Arial Unicode MS</vt:lpstr>
      <vt:lpstr>Calibri</vt:lpstr>
      <vt:lpstr>默认设计模板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Administrator</cp:lastModifiedBy>
  <cp:revision>1</cp:revision>
  <dcterms:created xsi:type="dcterms:W3CDTF">2022-09-04T14:25:10Z</dcterms:created>
  <dcterms:modified xsi:type="dcterms:W3CDTF">2022-09-04T14:25:10Z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r8>1</vt:r8>
  </property>
  <property fmtid="{D5CDD505-2E9C-101B-9397-08002B2CF9AE}" pid="3" name="KSOProductBuildVer">
    <vt:lpwstr>2052-11.8.2.8506</vt:lpwstr>
  </property>
  <property fmtid="{D5CDD505-2E9C-101B-9397-08002B2CF9AE}" pid="4" name="ICV">
    <vt:lpwstr>D7FA06F93F6C4BCF988D5283A6FD52C1</vt:lpwstr>
  </property>
</Properties>
</file>