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278" r:id="rId5"/>
    <p:sldId id="363" r:id="rId6"/>
    <p:sldId id="346" r:id="rId7"/>
    <p:sldId id="347" r:id="rId8"/>
    <p:sldId id="348" r:id="rId9"/>
    <p:sldId id="349" r:id="rId10"/>
    <p:sldId id="351" r:id="rId11"/>
    <p:sldId id="350" r:id="rId12"/>
    <p:sldId id="352" r:id="rId13"/>
    <p:sldId id="355" r:id="rId14"/>
    <p:sldId id="353" r:id="rId15"/>
    <p:sldId id="354" r:id="rId16"/>
    <p:sldId id="364" r:id="rId17"/>
    <p:sldId id="413" r:id="rId18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5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CCFF99"/>
    <a:srgbClr val="6600CC"/>
    <a:srgbClr val="009900"/>
    <a:srgbClr val="FF00FF"/>
    <a:srgbClr val="FFCC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917"/>
  </p:normalViewPr>
  <p:slideViewPr>
    <p:cSldViewPr snapToGrid="0" showGuides="1">
      <p:cViewPr varScale="1">
        <p:scale>
          <a:sx n="149" d="100"/>
          <a:sy n="149" d="100"/>
        </p:scale>
        <p:origin x="504" y="114"/>
      </p:cViewPr>
      <p:guideLst>
        <p:guide orient="horz" pos="1635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0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1" Type="http://schemas.openxmlformats.org/officeDocument/2006/relationships/image" Target="../media/image33.wmf"/><Relationship Id="rId10" Type="http://schemas.openxmlformats.org/officeDocument/2006/relationships/image" Target="../media/image32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image" Target="../media/image41.wmf"/><Relationship Id="rId7" Type="http://schemas.openxmlformats.org/officeDocument/2006/relationships/image" Target="../media/image40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0" Type="http://schemas.openxmlformats.org/officeDocument/2006/relationships/image" Target="../media/image53.wmf"/><Relationship Id="rId2" Type="http://schemas.openxmlformats.org/officeDocument/2006/relationships/image" Target="../media/image35.wmf"/><Relationship Id="rId19" Type="http://schemas.openxmlformats.org/officeDocument/2006/relationships/image" Target="../media/image52.wmf"/><Relationship Id="rId18" Type="http://schemas.openxmlformats.org/officeDocument/2006/relationships/image" Target="../media/image51.wmf"/><Relationship Id="rId17" Type="http://schemas.openxmlformats.org/officeDocument/2006/relationships/image" Target="../media/image50.wmf"/><Relationship Id="rId16" Type="http://schemas.openxmlformats.org/officeDocument/2006/relationships/image" Target="../media/image49.wmf"/><Relationship Id="rId15" Type="http://schemas.openxmlformats.org/officeDocument/2006/relationships/image" Target="../media/image48.wmf"/><Relationship Id="rId14" Type="http://schemas.openxmlformats.org/officeDocument/2006/relationships/image" Target="../media/image47.wmf"/><Relationship Id="rId13" Type="http://schemas.openxmlformats.org/officeDocument/2006/relationships/image" Target="../media/image46.wmf"/><Relationship Id="rId12" Type="http://schemas.openxmlformats.org/officeDocument/2006/relationships/image" Target="../media/image45.wmf"/><Relationship Id="rId11" Type="http://schemas.openxmlformats.org/officeDocument/2006/relationships/image" Target="../media/image44.wmf"/><Relationship Id="rId10" Type="http://schemas.openxmlformats.org/officeDocument/2006/relationships/image" Target="../media/image43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3" Type="http://schemas.openxmlformats.org/officeDocument/2006/relationships/image" Target="../media/image74.wmf"/><Relationship Id="rId12" Type="http://schemas.openxmlformats.org/officeDocument/2006/relationships/image" Target="../media/image73.wmf"/><Relationship Id="rId11" Type="http://schemas.openxmlformats.org/officeDocument/2006/relationships/image" Target="../media/image72.wmf"/><Relationship Id="rId10" Type="http://schemas.openxmlformats.org/officeDocument/2006/relationships/image" Target="../media/image71.wmf"/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EB070B7B-9C22-457A-A0D6-48F90CF1611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defRPr sz="1200" noProof="1"/>
            </a:lvl1pPr>
          </a:lstStyle>
          <a:p>
            <a:pPr>
              <a:defRPr/>
            </a:pPr>
            <a:fld id="{DF9491DD-629A-4C91-8499-6AE21C1C771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D9CA9504-2169-4AC8-AEE4-EA134D201331}" type="slidenum">
              <a:rPr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161CEE0-899A-4ED9-97F9-C5C190779E90}" type="slidenum">
              <a:rPr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6A889EF-50B0-46E7-A97A-BFB4D8C19954}" type="slidenum">
              <a:rPr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197B9C9-99EB-4D11-8D21-D3C452393354}" type="slidenum">
              <a:rPr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rgbClr val="E7E6E6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75.wmf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9.wmf"/><Relationship Id="rId1" Type="http://schemas.openxmlformats.org/officeDocument/2006/relationships/oleObject" Target="../embeddings/oleObject6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8" Type="http://schemas.openxmlformats.org/officeDocument/2006/relationships/image" Target="../media/image83.wmf"/><Relationship Id="rId7" Type="http://schemas.openxmlformats.org/officeDocument/2006/relationships/oleObject" Target="../embeddings/oleObject71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69.bin"/><Relationship Id="rId2" Type="http://schemas.openxmlformats.org/officeDocument/2006/relationships/image" Target="../media/image80.w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4.wmf"/><Relationship Id="rId1" Type="http://schemas.openxmlformats.org/officeDocument/2006/relationships/oleObject" Target="../embeddings/oleObject6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85.wmf"/><Relationship Id="rId1" Type="http://schemas.openxmlformats.org/officeDocument/2006/relationships/oleObject" Target="../embeddings/oleObject73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9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88.wmf"/><Relationship Id="rId1" Type="http://schemas.openxmlformats.org/officeDocument/2006/relationships/oleObject" Target="../embeddings/oleObject76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tags" Target="../tags/tag10.xml"/><Relationship Id="rId4" Type="http://schemas.openxmlformats.org/officeDocument/2006/relationships/image" Target="../media/image91.png"/><Relationship Id="rId3" Type="http://schemas.openxmlformats.org/officeDocument/2006/relationships/tags" Target="../tags/tag9.xml"/><Relationship Id="rId2" Type="http://schemas.openxmlformats.org/officeDocument/2006/relationships/image" Target="../media/image90.png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3.png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7" Type="http://schemas.openxmlformats.org/officeDocument/2006/relationships/notesSlide" Target="../notesSlides/notesSlide3.xml"/><Relationship Id="rId26" Type="http://schemas.openxmlformats.org/officeDocument/2006/relationships/vmlDrawing" Target="../drawings/vmlDrawing1.v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2.wmf"/><Relationship Id="rId23" Type="http://schemas.openxmlformats.org/officeDocument/2006/relationships/oleObject" Target="../embeddings/oleObject10.bin"/><Relationship Id="rId22" Type="http://schemas.openxmlformats.org/officeDocument/2006/relationships/image" Target="../media/image21.wmf"/><Relationship Id="rId21" Type="http://schemas.openxmlformats.org/officeDocument/2006/relationships/oleObject" Target="../embeddings/oleObject9.bin"/><Relationship Id="rId20" Type="http://schemas.openxmlformats.org/officeDocument/2006/relationships/image" Target="../media/image20.wmf"/><Relationship Id="rId2" Type="http://schemas.openxmlformats.org/officeDocument/2006/relationships/tags" Target="../tags/tag5.xml"/><Relationship Id="rId19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27" Type="http://schemas.openxmlformats.org/officeDocument/2006/relationships/notesSlide" Target="../notesSlides/notesSlide4.xml"/><Relationship Id="rId26" Type="http://schemas.openxmlformats.org/officeDocument/2006/relationships/vmlDrawing" Target="../drawings/vmlDrawing2.v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33.wmf"/><Relationship Id="rId23" Type="http://schemas.openxmlformats.org/officeDocument/2006/relationships/oleObject" Target="../embeddings/oleObject21.bin"/><Relationship Id="rId22" Type="http://schemas.openxmlformats.org/officeDocument/2006/relationships/image" Target="../media/image32.wmf"/><Relationship Id="rId21" Type="http://schemas.openxmlformats.org/officeDocument/2006/relationships/oleObject" Target="../embeddings/oleObject20.bin"/><Relationship Id="rId20" Type="http://schemas.openxmlformats.org/officeDocument/2006/relationships/image" Target="../media/image31.wmf"/><Relationship Id="rId2" Type="http://schemas.openxmlformats.org/officeDocument/2006/relationships/tags" Target="../tags/tag7.xml"/><Relationship Id="rId19" Type="http://schemas.openxmlformats.org/officeDocument/2006/relationships/oleObject" Target="../embeddings/oleObject19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18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17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6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2" Type="http://schemas.openxmlformats.org/officeDocument/2006/relationships/vmlDrawing" Target="../drawings/vmlDrawing3.vml"/><Relationship Id="rId41" Type="http://schemas.openxmlformats.org/officeDocument/2006/relationships/slideLayout" Target="../slideLayouts/slideLayout1.xml"/><Relationship Id="rId40" Type="http://schemas.openxmlformats.org/officeDocument/2006/relationships/image" Target="../media/image53.wmf"/><Relationship Id="rId4" Type="http://schemas.openxmlformats.org/officeDocument/2006/relationships/image" Target="../media/image35.wmf"/><Relationship Id="rId39" Type="http://schemas.openxmlformats.org/officeDocument/2006/relationships/oleObject" Target="../embeddings/oleObject41.bin"/><Relationship Id="rId38" Type="http://schemas.openxmlformats.org/officeDocument/2006/relationships/image" Target="../media/image52.wmf"/><Relationship Id="rId37" Type="http://schemas.openxmlformats.org/officeDocument/2006/relationships/oleObject" Target="../embeddings/oleObject40.bin"/><Relationship Id="rId36" Type="http://schemas.openxmlformats.org/officeDocument/2006/relationships/image" Target="../media/image51.wmf"/><Relationship Id="rId35" Type="http://schemas.openxmlformats.org/officeDocument/2006/relationships/oleObject" Target="../embeddings/oleObject39.bin"/><Relationship Id="rId34" Type="http://schemas.openxmlformats.org/officeDocument/2006/relationships/image" Target="../media/image50.wmf"/><Relationship Id="rId33" Type="http://schemas.openxmlformats.org/officeDocument/2006/relationships/oleObject" Target="../embeddings/oleObject38.bin"/><Relationship Id="rId32" Type="http://schemas.openxmlformats.org/officeDocument/2006/relationships/image" Target="../media/image49.wmf"/><Relationship Id="rId31" Type="http://schemas.openxmlformats.org/officeDocument/2006/relationships/oleObject" Target="../embeddings/oleObject37.bin"/><Relationship Id="rId30" Type="http://schemas.openxmlformats.org/officeDocument/2006/relationships/image" Target="../media/image48.wmf"/><Relationship Id="rId3" Type="http://schemas.openxmlformats.org/officeDocument/2006/relationships/oleObject" Target="../embeddings/oleObject23.bin"/><Relationship Id="rId29" Type="http://schemas.openxmlformats.org/officeDocument/2006/relationships/oleObject" Target="../embeddings/oleObject36.bin"/><Relationship Id="rId28" Type="http://schemas.openxmlformats.org/officeDocument/2006/relationships/image" Target="../media/image47.wmf"/><Relationship Id="rId27" Type="http://schemas.openxmlformats.org/officeDocument/2006/relationships/oleObject" Target="../embeddings/oleObject35.bin"/><Relationship Id="rId26" Type="http://schemas.openxmlformats.org/officeDocument/2006/relationships/image" Target="../media/image46.wmf"/><Relationship Id="rId25" Type="http://schemas.openxmlformats.org/officeDocument/2006/relationships/oleObject" Target="../embeddings/oleObject34.bin"/><Relationship Id="rId24" Type="http://schemas.openxmlformats.org/officeDocument/2006/relationships/image" Target="../media/image45.wmf"/><Relationship Id="rId23" Type="http://schemas.openxmlformats.org/officeDocument/2006/relationships/oleObject" Target="../embeddings/oleObject33.bin"/><Relationship Id="rId22" Type="http://schemas.openxmlformats.org/officeDocument/2006/relationships/image" Target="../media/image44.wmf"/><Relationship Id="rId21" Type="http://schemas.openxmlformats.org/officeDocument/2006/relationships/oleObject" Target="../embeddings/oleObject32.bin"/><Relationship Id="rId20" Type="http://schemas.openxmlformats.org/officeDocument/2006/relationships/image" Target="../media/image43.wmf"/><Relationship Id="rId2" Type="http://schemas.openxmlformats.org/officeDocument/2006/relationships/image" Target="../media/image34.wmf"/><Relationship Id="rId19" Type="http://schemas.openxmlformats.org/officeDocument/2006/relationships/oleObject" Target="../embeddings/oleObject31.bin"/><Relationship Id="rId18" Type="http://schemas.openxmlformats.org/officeDocument/2006/relationships/image" Target="../media/image42.wmf"/><Relationship Id="rId17" Type="http://schemas.openxmlformats.org/officeDocument/2006/relationships/oleObject" Target="../embeddings/oleObject30.bin"/><Relationship Id="rId16" Type="http://schemas.openxmlformats.org/officeDocument/2006/relationships/image" Target="../media/image41.wmf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40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1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54.wmf"/><Relationship Id="rId1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48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57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51.bin"/><Relationship Id="rId28" Type="http://schemas.openxmlformats.org/officeDocument/2006/relationships/vmlDrawing" Target="../drawings/vmlDrawing6.v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74.wmf"/><Relationship Id="rId25" Type="http://schemas.openxmlformats.org/officeDocument/2006/relationships/oleObject" Target="../embeddings/oleObject62.bin"/><Relationship Id="rId24" Type="http://schemas.openxmlformats.org/officeDocument/2006/relationships/image" Target="../media/image73.wmf"/><Relationship Id="rId23" Type="http://schemas.openxmlformats.org/officeDocument/2006/relationships/oleObject" Target="../embeddings/oleObject61.bin"/><Relationship Id="rId22" Type="http://schemas.openxmlformats.org/officeDocument/2006/relationships/image" Target="../media/image72.wmf"/><Relationship Id="rId21" Type="http://schemas.openxmlformats.org/officeDocument/2006/relationships/oleObject" Target="../embeddings/oleObject60.bin"/><Relationship Id="rId20" Type="http://schemas.openxmlformats.org/officeDocument/2006/relationships/image" Target="../media/image71.wmf"/><Relationship Id="rId2" Type="http://schemas.openxmlformats.org/officeDocument/2006/relationships/image" Target="../media/image62.wmf"/><Relationship Id="rId19" Type="http://schemas.openxmlformats.org/officeDocument/2006/relationships/oleObject" Target="../embeddings/oleObject59.bin"/><Relationship Id="rId18" Type="http://schemas.openxmlformats.org/officeDocument/2006/relationships/image" Target="../media/image70.wmf"/><Relationship Id="rId17" Type="http://schemas.openxmlformats.org/officeDocument/2006/relationships/oleObject" Target="../embeddings/oleObject58.bin"/><Relationship Id="rId16" Type="http://schemas.openxmlformats.org/officeDocument/2006/relationships/image" Target="../media/image69.wmf"/><Relationship Id="rId15" Type="http://schemas.openxmlformats.org/officeDocument/2006/relationships/oleObject" Target="../embeddings/oleObject57.bin"/><Relationship Id="rId14" Type="http://schemas.openxmlformats.org/officeDocument/2006/relationships/image" Target="../media/image68.wmf"/><Relationship Id="rId13" Type="http://schemas.openxmlformats.org/officeDocument/2006/relationships/oleObject" Target="../embeddings/oleObject56.bin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55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815975" y="1828800"/>
            <a:ext cx="79914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练习课（第</a:t>
            </a:r>
            <a:r>
              <a:rPr lang="en-US" altLang="zh-CN" sz="3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5-7</a:t>
            </a:r>
            <a:r>
              <a:rPr lang="zh-CN" altLang="en-US" sz="3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课时）</a:t>
            </a:r>
            <a:endParaRPr lang="zh-CN" altLang="en-US" sz="3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8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4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1181418" y="263525"/>
            <a:ext cx="62531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尼罗河全长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6670km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，长江比尼罗河的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还长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297km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。长江全长多少千米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9459" name="对象 2"/>
          <p:cNvGraphicFramePr>
            <a:graphicFrameLocks noChangeAspect="1"/>
          </p:cNvGraphicFramePr>
          <p:nvPr/>
        </p:nvGraphicFramePr>
        <p:xfrm>
          <a:off x="6551930" y="206375"/>
          <a:ext cx="393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" r:id="rId1" imgW="215900" imgH="393065" progId="Equation.DSMT4">
                  <p:embed/>
                </p:oleObj>
              </mc:Choice>
              <mc:Fallback>
                <p:oleObj name="" r:id="rId1" imgW="215900" imgH="3930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930" y="206375"/>
                        <a:ext cx="393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文本框 57"/>
          <p:cNvSpPr txBox="1">
            <a:spLocks noChangeArrowheads="1"/>
          </p:cNvSpPr>
          <p:nvPr/>
        </p:nvSpPr>
        <p:spPr bwMode="auto">
          <a:xfrm>
            <a:off x="5270818" y="1027113"/>
            <a:ext cx="2447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P11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练习二第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题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</a:t>
            </a:r>
            <a:endParaRPr lang="zh-CN" altLang="en-US" sz="1400" dirty="0">
              <a:solidFill>
                <a:srgbClr val="EF7B57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670493" y="1576388"/>
          <a:ext cx="18367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" r:id="rId3" imgW="1002665" imgH="393700" progId="Equation.DSMT4">
                  <p:embed/>
                </p:oleObj>
              </mc:Choice>
              <mc:Fallback>
                <p:oleObj name="" r:id="rId3" imgW="1002665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493" y="1576388"/>
                        <a:ext cx="18367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37143" y="2333625"/>
          <a:ext cx="17668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" r:id="rId5" imgW="963295" imgH="177800" progId="Equation.DSMT4">
                  <p:embed/>
                </p:oleObj>
              </mc:Choice>
              <mc:Fallback>
                <p:oleObj name="" r:id="rId5" imgW="963295" imgH="177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43" y="2333625"/>
                        <a:ext cx="17668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37143" y="2701925"/>
          <a:ext cx="15573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" r:id="rId7" imgW="849630" imgH="177800" progId="Equation.DSMT4">
                  <p:embed/>
                </p:oleObj>
              </mc:Choice>
              <mc:Fallback>
                <p:oleObj name="" r:id="rId7" imgW="849630" imgH="177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43" y="2701925"/>
                        <a:ext cx="155733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537143" y="3068638"/>
          <a:ext cx="14414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" r:id="rId9" imgW="786765" imgH="203200" progId="Equation.DSMT4">
                  <p:embed/>
                </p:oleObj>
              </mc:Choice>
              <mc:Fallback>
                <p:oleObj name="" r:id="rId9" imgW="786765" imgH="2032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43" y="3068638"/>
                        <a:ext cx="14414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矩形 9"/>
          <p:cNvSpPr>
            <a:spLocks noChangeArrowheads="1"/>
          </p:cNvSpPr>
          <p:nvPr/>
        </p:nvSpPr>
        <p:spPr bwMode="auto">
          <a:xfrm>
            <a:off x="2711768" y="3535363"/>
            <a:ext cx="359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答：长江全长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6300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1303338" y="752475"/>
            <a:ext cx="62531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一桶油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连桶共重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kg,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用去油的一半后连桶共重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kg,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这桶油原来净重多少千克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0483" name="对象 2"/>
          <p:cNvGraphicFramePr>
            <a:graphicFrameLocks noChangeAspect="1"/>
          </p:cNvGraphicFramePr>
          <p:nvPr/>
        </p:nvGraphicFramePr>
        <p:xfrm>
          <a:off x="4017963" y="752475"/>
          <a:ext cx="393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" r:id="rId1" imgW="215900" imgH="393065" progId="Equation.DSMT4">
                  <p:embed/>
                </p:oleObj>
              </mc:Choice>
              <mc:Fallback>
                <p:oleObj name="" r:id="rId1" imgW="215900" imgH="3930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752475"/>
                        <a:ext cx="393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436938" y="2070100"/>
          <a:ext cx="1511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" r:id="rId3" imgW="824865" imgH="393700" progId="Equation.DSMT4">
                  <p:embed/>
                </p:oleObj>
              </mc:Choice>
              <mc:Fallback>
                <p:oleObj name="" r:id="rId3" imgW="824865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2070100"/>
                        <a:ext cx="1511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矩形 9"/>
          <p:cNvSpPr>
            <a:spLocks noChangeArrowheads="1"/>
          </p:cNvSpPr>
          <p:nvPr/>
        </p:nvSpPr>
        <p:spPr bwMode="auto">
          <a:xfrm>
            <a:off x="3482975" y="3808413"/>
            <a:ext cx="405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答：这桶油原来净重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千克。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20486" name="对象 10"/>
          <p:cNvGraphicFramePr>
            <a:graphicFrameLocks noChangeAspect="1"/>
          </p:cNvGraphicFramePr>
          <p:nvPr/>
        </p:nvGraphicFramePr>
        <p:xfrm>
          <a:off x="2360613" y="1309688"/>
          <a:ext cx="393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" r:id="rId5" imgW="215900" imgH="393065" progId="Equation.DSMT4">
                  <p:embed/>
                </p:oleObj>
              </mc:Choice>
              <mc:Fallback>
                <p:oleObj name="" r:id="rId5" imgW="215900" imgH="393065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1309688"/>
                        <a:ext cx="393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81363" y="2863850"/>
          <a:ext cx="8143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" r:id="rId7" imgW="443865" imgH="165100" progId="Equation.DSMT4">
                  <p:embed/>
                </p:oleObj>
              </mc:Choice>
              <mc:Fallback>
                <p:oleObj name="" r:id="rId7" imgW="443865" imgH="1651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863850"/>
                        <a:ext cx="81438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281363" y="3302000"/>
          <a:ext cx="9334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" r:id="rId9" imgW="507365" imgH="203200" progId="Equation.DSMT4">
                  <p:embed/>
                </p:oleObj>
              </mc:Choice>
              <mc:Fallback>
                <p:oleObj name="" r:id="rId9" imgW="507365" imgH="2032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3302000"/>
                        <a:ext cx="9334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ChangeArrowheads="1"/>
          </p:cNvSpPr>
          <p:nvPr/>
        </p:nvSpPr>
        <p:spPr bwMode="auto">
          <a:xfrm>
            <a:off x="877888" y="269875"/>
            <a:ext cx="302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ea typeface="黑体" panose="02010609060101010101" pitchFamily="49" charset="-122"/>
              </a:rPr>
              <a:t>四、拓展练习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1260475" y="868363"/>
            <a:ext cx="62531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下面的□里可以填的最大整数是多少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1509" name="对象 6"/>
          <p:cNvGraphicFramePr>
            <a:graphicFrameLocks noChangeAspect="1"/>
          </p:cNvGraphicFramePr>
          <p:nvPr/>
        </p:nvGraphicFramePr>
        <p:xfrm>
          <a:off x="1544638" y="1897063"/>
          <a:ext cx="21113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" r:id="rId1" imgW="926465" imgH="393700" progId="Equation.DSMT4">
                  <p:embed/>
                </p:oleObj>
              </mc:Choice>
              <mc:Fallback>
                <p:oleObj name="" r:id="rId1" imgW="926465" imgH="3937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897063"/>
                        <a:ext cx="21113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对象 7"/>
          <p:cNvGraphicFramePr>
            <a:graphicFrameLocks noChangeAspect="1"/>
          </p:cNvGraphicFramePr>
          <p:nvPr/>
        </p:nvGraphicFramePr>
        <p:xfrm>
          <a:off x="5411788" y="1885950"/>
          <a:ext cx="19351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" r:id="rId3" imgW="875665" imgH="405765" progId="Equation.DSMT4">
                  <p:embed/>
                </p:oleObj>
              </mc:Choice>
              <mc:Fallback>
                <p:oleObj name="" r:id="rId3" imgW="875665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1885950"/>
                        <a:ext cx="193516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对象 8"/>
          <p:cNvGraphicFramePr>
            <a:graphicFrameLocks noChangeAspect="1"/>
          </p:cNvGraphicFramePr>
          <p:nvPr/>
        </p:nvGraphicFramePr>
        <p:xfrm>
          <a:off x="1614488" y="3208338"/>
          <a:ext cx="18526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" r:id="rId5" imgW="837565" imgH="405765" progId="Equation.DSMT4">
                  <p:embed/>
                </p:oleObj>
              </mc:Choice>
              <mc:Fallback>
                <p:oleObj name="" r:id="rId5" imgW="837565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208338"/>
                        <a:ext cx="18526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11513" y="23971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97563" y="18970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620963" y="322897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1260475" y="252413"/>
            <a:ext cx="625316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有两筐苹果，第一筐重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30kg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，如果从第一筐中取出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kg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放入第二筐，则两筐苹果同样重。两筐苹果一共重多少千克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 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用不同方法解答。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2532" name="对象 4"/>
          <p:cNvGraphicFramePr>
            <a:graphicFrameLocks noChangeAspect="1"/>
          </p:cNvGraphicFramePr>
          <p:nvPr/>
        </p:nvGraphicFramePr>
        <p:xfrm>
          <a:off x="2617788" y="811213"/>
          <a:ext cx="277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" r:id="rId1" imgW="152400" imgH="393065" progId="Equation.DSMT4">
                  <p:embed/>
                </p:oleObj>
              </mc:Choice>
              <mc:Fallback>
                <p:oleObj name="" r:id="rId1" imgW="152400" imgH="3930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811213"/>
                        <a:ext cx="2778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90003" y="4229637"/>
            <a:ext cx="353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答：两筐苹果一共重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59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千克。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09215" y="2387458"/>
            <a:ext cx="3397084" cy="1493999"/>
            <a:chOff x="3009154" y="2188078"/>
            <a:chExt cx="3397084" cy="1493999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009154" y="2188078"/>
              <a:ext cx="3397084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方法二：</a:t>
              </a: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两筐苹果一共重：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29+30=59(kg)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3096030" y="2709071"/>
            <a:ext cx="2280227" cy="561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7" name="Equation" r:id="rId3" imgW="1600200" imgH="393700" progId="Equation.DSMT4">
                    <p:embed/>
                  </p:oleObj>
                </mc:Choice>
                <mc:Fallback>
                  <p:oleObj name="Equation" r:id="rId3" imgW="1600200" imgH="393700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6030" y="2709071"/>
                          <a:ext cx="2280227" cy="561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74628" y="2333604"/>
            <a:ext cx="4020652" cy="15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方法一：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第一筐还有：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30-0.5=29.5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kg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所以两筐苹果一共重：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29.5×2=59(kg)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auto">
          <a:xfrm>
            <a:off x="877888" y="269875"/>
            <a:ext cx="30241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ea typeface="黑体" panose="02010609060101010101" pitchFamily="49" charset="-122"/>
              </a:rPr>
              <a:t>五、课堂小结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pic>
        <p:nvPicPr>
          <p:cNvPr id="2" name="图形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0675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形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684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形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0812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组合 12"/>
          <p:cNvGrpSpPr/>
          <p:nvPr/>
        </p:nvGrpSpPr>
        <p:grpSpPr bwMode="auto">
          <a:xfrm>
            <a:off x="1060450" y="1347788"/>
            <a:ext cx="7269163" cy="2052637"/>
            <a:chOff x="833121" y="1494444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-40218"/>
                <a:gd name="adj2" fmla="val 63820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608" name="矩形 2"/>
            <p:cNvSpPr>
              <a:spLocks noChangeArrowheads="1"/>
            </p:cNvSpPr>
            <p:nvPr/>
          </p:nvSpPr>
          <p:spPr bwMode="auto">
            <a:xfrm>
              <a:off x="1251797" y="2228217"/>
              <a:ext cx="67762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通过本节课的学习，你有什么收获？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auto">
          <a:xfrm>
            <a:off x="877888" y="269875"/>
            <a:ext cx="302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ea typeface="黑体" panose="02010609060101010101" pitchFamily="49" charset="-122"/>
              </a:rPr>
              <a:t>一、激活经验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819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71575" y="1222375"/>
            <a:ext cx="577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分数混合运算的运算顺序是怎样的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71575" y="2052638"/>
            <a:ext cx="6640513" cy="954087"/>
          </a:xfrm>
          <a:prstGeom prst="rect">
            <a:avLst/>
          </a:prstGeom>
          <a:solidFill>
            <a:schemeClr val="accent5"/>
          </a:solidFill>
          <a:ln w="12700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先算乘除法，后算加减法。有括号的要先算括号里面的，再算括号外面的。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63563" y="854075"/>
            <a:ext cx="782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分数混合运算可以应用哪些运算定律使计算简便? 你能用字母表示它们吗? 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74788" y="1881188"/>
            <a:ext cx="327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加法交换律</a:t>
            </a:r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charset="-127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74788" y="2390775"/>
            <a:ext cx="512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加法结合律</a:t>
            </a:r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：（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charset="-127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74788" y="2905125"/>
            <a:ext cx="3541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乘法交换律</a:t>
            </a:r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charset="-127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74788" y="3433763"/>
            <a:ext cx="564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乘法结合律</a:t>
            </a:r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：（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charset="-127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×（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4788" y="3949700"/>
            <a:ext cx="5214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乘法分配律</a:t>
            </a:r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：（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charset="-127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7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3"/>
          <p:cNvSpPr txBox="1">
            <a:spLocks noChangeArrowheads="1"/>
          </p:cNvSpPr>
          <p:nvPr/>
        </p:nvSpPr>
        <p:spPr bwMode="auto">
          <a:xfrm>
            <a:off x="1146175" y="931863"/>
            <a:ext cx="691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计算下面各题，能用简便算法的就用简便算法。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877888" y="269875"/>
            <a:ext cx="302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ea typeface="黑体" panose="02010609060101010101" pitchFamily="49" charset="-122"/>
              </a:rPr>
              <a:t>二、基础练习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11270" name="文本框 57"/>
          <p:cNvSpPr txBox="1">
            <a:spLocks noChangeArrowheads="1"/>
          </p:cNvSpPr>
          <p:nvPr/>
        </p:nvSpPr>
        <p:spPr bwMode="auto">
          <a:xfrm>
            <a:off x="1146175" y="1412875"/>
            <a:ext cx="2447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P11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练习二第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题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</a:t>
            </a:r>
            <a:endParaRPr lang="zh-CN" altLang="en-US" sz="1400" dirty="0">
              <a:solidFill>
                <a:srgbClr val="EF7B57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11271" name="对象 2"/>
          <p:cNvGraphicFramePr>
            <a:graphicFrameLocks noChangeAspect="1"/>
          </p:cNvGraphicFramePr>
          <p:nvPr/>
        </p:nvGraphicFramePr>
        <p:xfrm>
          <a:off x="3446145" y="1817688"/>
          <a:ext cx="673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" r:id="rId5" imgW="368300" imgH="393700" progId="Equation.DSMT4">
                  <p:embed/>
                </p:oleObj>
              </mc:Choice>
              <mc:Fallback>
                <p:oleObj name="" r:id="rId5" imgW="3683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145" y="1817688"/>
                        <a:ext cx="6731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对象 20"/>
          <p:cNvGraphicFramePr>
            <a:graphicFrameLocks noChangeAspect="1"/>
          </p:cNvGraphicFramePr>
          <p:nvPr/>
        </p:nvGraphicFramePr>
        <p:xfrm>
          <a:off x="525463" y="1817688"/>
          <a:ext cx="8826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" r:id="rId7" imgW="482600" imgH="393700" progId="Equation.DSMT4">
                  <p:embed/>
                </p:oleObj>
              </mc:Choice>
              <mc:Fallback>
                <p:oleObj name="" r:id="rId7" imgW="482600" imgH="3937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817688"/>
                        <a:ext cx="8826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408113" y="1817688"/>
          <a:ext cx="11160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" r:id="rId9" imgW="609600" imgH="393700" progId="Equation.DSMT4">
                  <p:embed/>
                </p:oleObj>
              </mc:Choice>
              <mc:Fallback>
                <p:oleObj name="" r:id="rId9" imgW="609600" imgH="3937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1817688"/>
                        <a:ext cx="111601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 bwMode="auto">
          <a:xfrm>
            <a:off x="1666875" y="1687513"/>
            <a:ext cx="857250" cy="1219200"/>
            <a:chOff x="2389981" y="1686924"/>
            <a:chExt cx="856419" cy="1219233"/>
          </a:xfrm>
        </p:grpSpPr>
        <p:cxnSp>
          <p:nvCxnSpPr>
            <p:cNvPr id="11287" name="直接连接符 6"/>
            <p:cNvCxnSpPr>
              <a:cxnSpLocks noChangeShapeType="1"/>
            </p:cNvCxnSpPr>
            <p:nvPr/>
          </p:nvCxnSpPr>
          <p:spPr bwMode="auto">
            <a:xfrm>
              <a:off x="2870791" y="2013098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直接连接符 23"/>
            <p:cNvCxnSpPr>
              <a:cxnSpLocks noChangeShapeType="1"/>
            </p:cNvCxnSpPr>
            <p:nvPr/>
          </p:nvCxnSpPr>
          <p:spPr bwMode="auto">
            <a:xfrm>
              <a:off x="2389981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9" name="矩形 7"/>
            <p:cNvSpPr>
              <a:spLocks noChangeArrowheads="1"/>
            </p:cNvSpPr>
            <p:nvPr/>
          </p:nvSpPr>
          <p:spPr bwMode="auto">
            <a:xfrm>
              <a:off x="2908554" y="1686924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0" name="矩形 25"/>
            <p:cNvSpPr>
              <a:spLocks noChangeArrowheads="1"/>
            </p:cNvSpPr>
            <p:nvPr/>
          </p:nvSpPr>
          <p:spPr bwMode="auto">
            <a:xfrm>
              <a:off x="2427744" y="253682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2522538" y="1817688"/>
          <a:ext cx="6270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" r:id="rId11" imgW="342900" imgH="393700" progId="Equation.DSMT4">
                  <p:embed/>
                </p:oleObj>
              </mc:Choice>
              <mc:Fallback>
                <p:oleObj name="" r:id="rId11" imgW="342900" imgH="393700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1817688"/>
                        <a:ext cx="6270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4128770" y="1817688"/>
          <a:ext cx="9064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" r:id="rId13" imgW="495300" imgH="393700" progId="Equation.DSMT4">
                  <p:embed/>
                </p:oleObj>
              </mc:Choice>
              <mc:Fallback>
                <p:oleObj name="" r:id="rId13" imgW="495300" imgH="393700" progId="Equation.DSMT4">
                  <p:embed/>
                  <p:pic>
                    <p:nvPicPr>
                      <p:cNvPr id="0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770" y="1817688"/>
                        <a:ext cx="9064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 bwMode="auto">
          <a:xfrm>
            <a:off x="4282758" y="1566863"/>
            <a:ext cx="782637" cy="1339850"/>
            <a:chOff x="2389981" y="1566178"/>
            <a:chExt cx="782166" cy="1339979"/>
          </a:xfrm>
        </p:grpSpPr>
        <p:cxnSp>
          <p:nvCxnSpPr>
            <p:cNvPr id="11283" name="直接连接符 42"/>
            <p:cNvCxnSpPr>
              <a:cxnSpLocks noChangeShapeType="1"/>
            </p:cNvCxnSpPr>
            <p:nvPr/>
          </p:nvCxnSpPr>
          <p:spPr bwMode="auto">
            <a:xfrm>
              <a:off x="2796538" y="1843730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直接连接符 43"/>
            <p:cNvCxnSpPr>
              <a:cxnSpLocks noChangeShapeType="1"/>
            </p:cNvCxnSpPr>
            <p:nvPr/>
          </p:nvCxnSpPr>
          <p:spPr bwMode="auto">
            <a:xfrm>
              <a:off x="2389981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5" name="矩形 44"/>
            <p:cNvSpPr>
              <a:spLocks noChangeArrowheads="1"/>
            </p:cNvSpPr>
            <p:nvPr/>
          </p:nvSpPr>
          <p:spPr bwMode="auto">
            <a:xfrm>
              <a:off x="2850476" y="156617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6" name="矩形 45"/>
            <p:cNvSpPr>
              <a:spLocks noChangeArrowheads="1"/>
            </p:cNvSpPr>
            <p:nvPr/>
          </p:nvSpPr>
          <p:spPr bwMode="auto">
            <a:xfrm>
              <a:off x="2427744" y="253682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5065395" y="1817688"/>
          <a:ext cx="6270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" r:id="rId15" imgW="342900" imgH="393700" progId="Equation.DSMT4">
                  <p:embed/>
                </p:oleObj>
              </mc:Choice>
              <mc:Fallback>
                <p:oleObj name="" r:id="rId15" imgW="342900" imgH="393700" progId="Equation.DSMT4">
                  <p:embed/>
                  <p:pic>
                    <p:nvPicPr>
                      <p:cNvPr id="0" name="对象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395" y="1817688"/>
                        <a:ext cx="6270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对象 47"/>
          <p:cNvGraphicFramePr>
            <a:graphicFrameLocks noChangeAspect="1"/>
          </p:cNvGraphicFramePr>
          <p:nvPr/>
        </p:nvGraphicFramePr>
        <p:xfrm>
          <a:off x="6400800" y="1817688"/>
          <a:ext cx="16716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" r:id="rId17" imgW="913765" imgH="393700" progId="Equation.DSMT4">
                  <p:embed/>
                </p:oleObj>
              </mc:Choice>
              <mc:Fallback>
                <p:oleObj name="" r:id="rId17" imgW="913765" imgH="393700" progId="Equation.DSMT4">
                  <p:embed/>
                  <p:pic>
                    <p:nvPicPr>
                      <p:cNvPr id="0" name="对象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7688"/>
                        <a:ext cx="1671638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6067425" y="2571750"/>
          <a:ext cx="17192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" r:id="rId19" imgW="939165" imgH="393700" progId="Equation.DSMT4">
                  <p:embed/>
                </p:oleObj>
              </mc:Choice>
              <mc:Fallback>
                <p:oleObj name="" r:id="rId19" imgW="939165" imgH="393700" progId="Equation.DSMT4">
                  <p:embed/>
                  <p:pic>
                    <p:nvPicPr>
                      <p:cNvPr id="0" name="对象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2571750"/>
                        <a:ext cx="17192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6067425" y="3487738"/>
          <a:ext cx="7905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" r:id="rId21" imgW="431165" imgH="177800" progId="Equation.DSMT4">
                  <p:embed/>
                </p:oleObj>
              </mc:Choice>
              <mc:Fallback>
                <p:oleObj name="" r:id="rId21" imgW="431165" imgH="177800" progId="Equation.DSMT4">
                  <p:embed/>
                  <p:pic>
                    <p:nvPicPr>
                      <p:cNvPr id="0" name="对象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3487738"/>
                        <a:ext cx="7905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6067425" y="4010025"/>
          <a:ext cx="4413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" r:id="rId23" imgW="240665" imgH="177800" progId="Equation.DSMT4">
                  <p:embed/>
                </p:oleObj>
              </mc:Choice>
              <mc:Fallback>
                <p:oleObj name="" r:id="rId23" imgW="240665" imgH="177800" progId="Equation.DSMT4">
                  <p:embed/>
                  <p:pic>
                    <p:nvPicPr>
                      <p:cNvPr id="0" name="对象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4010025"/>
                        <a:ext cx="4413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6" name="文本框 3"/>
          <p:cNvSpPr txBox="1">
            <a:spLocks noChangeArrowheads="1"/>
          </p:cNvSpPr>
          <p:nvPr/>
        </p:nvSpPr>
        <p:spPr bwMode="auto">
          <a:xfrm>
            <a:off x="1146175" y="931863"/>
            <a:ext cx="691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计算下面各题，能用简便算法的就用简便算法。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7" name="文本框 57"/>
          <p:cNvSpPr txBox="1">
            <a:spLocks noChangeArrowheads="1"/>
          </p:cNvSpPr>
          <p:nvPr/>
        </p:nvSpPr>
        <p:spPr bwMode="auto">
          <a:xfrm>
            <a:off x="1146175" y="1412875"/>
            <a:ext cx="2447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P11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练习二第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题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</a:t>
            </a:r>
            <a:endParaRPr lang="zh-CN" altLang="en-US" sz="1400" dirty="0">
              <a:solidFill>
                <a:srgbClr val="EF7B57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13319" name="对象 20"/>
          <p:cNvGraphicFramePr>
            <a:graphicFrameLocks noChangeAspect="1"/>
          </p:cNvGraphicFramePr>
          <p:nvPr/>
        </p:nvGraphicFramePr>
        <p:xfrm>
          <a:off x="630238" y="1817688"/>
          <a:ext cx="673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" r:id="rId3" imgW="368300" imgH="393700" progId="Equation.DSMT4">
                  <p:embed/>
                </p:oleObj>
              </mc:Choice>
              <mc:Fallback>
                <p:oleObj name="" r:id="rId3" imgW="368300" imgH="3937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817688"/>
                        <a:ext cx="6731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382713" y="1825625"/>
          <a:ext cx="9064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" r:id="rId5" imgW="495300" imgH="393700" progId="Equation.DSMT4">
                  <p:embed/>
                </p:oleObj>
              </mc:Choice>
              <mc:Fallback>
                <p:oleObj name="" r:id="rId5" imgW="495300" imgH="3937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1825625"/>
                        <a:ext cx="9064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 bwMode="auto">
          <a:xfrm>
            <a:off x="1536700" y="1590675"/>
            <a:ext cx="831850" cy="1244600"/>
            <a:chOff x="2389981" y="1582356"/>
            <a:chExt cx="831567" cy="1245484"/>
          </a:xfrm>
        </p:grpSpPr>
        <p:cxnSp>
          <p:nvCxnSpPr>
            <p:cNvPr id="13330" name="直接连接符 6"/>
            <p:cNvCxnSpPr>
              <a:cxnSpLocks noChangeShapeType="1"/>
            </p:cNvCxnSpPr>
            <p:nvPr/>
          </p:nvCxnSpPr>
          <p:spPr bwMode="auto">
            <a:xfrm>
              <a:off x="2828798" y="1892858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直接连接符 23"/>
            <p:cNvCxnSpPr>
              <a:cxnSpLocks noChangeShapeType="1"/>
            </p:cNvCxnSpPr>
            <p:nvPr/>
          </p:nvCxnSpPr>
          <p:spPr bwMode="auto">
            <a:xfrm>
              <a:off x="2389981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2" name="矩形 7"/>
            <p:cNvSpPr>
              <a:spLocks noChangeArrowheads="1"/>
            </p:cNvSpPr>
            <p:nvPr/>
          </p:nvSpPr>
          <p:spPr bwMode="auto">
            <a:xfrm>
              <a:off x="2851235" y="158235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3" name="矩形 25"/>
            <p:cNvSpPr>
              <a:spLocks noChangeArrowheads="1"/>
            </p:cNvSpPr>
            <p:nvPr/>
          </p:nvSpPr>
          <p:spPr bwMode="auto">
            <a:xfrm>
              <a:off x="2474785" y="245850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334" name="直接连接符 26"/>
            <p:cNvCxnSpPr>
              <a:cxnSpLocks noChangeShapeType="1"/>
            </p:cNvCxnSpPr>
            <p:nvPr/>
          </p:nvCxnSpPr>
          <p:spPr bwMode="auto">
            <a:xfrm>
              <a:off x="2401824" y="1863911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5" name="矩形 28"/>
            <p:cNvSpPr>
              <a:spLocks noChangeArrowheads="1"/>
            </p:cNvSpPr>
            <p:nvPr/>
          </p:nvSpPr>
          <p:spPr bwMode="auto">
            <a:xfrm>
              <a:off x="2446120" y="159732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336" name="直接连接符 29"/>
            <p:cNvCxnSpPr>
              <a:cxnSpLocks noChangeShapeType="1"/>
            </p:cNvCxnSpPr>
            <p:nvPr/>
          </p:nvCxnSpPr>
          <p:spPr bwMode="auto">
            <a:xfrm>
              <a:off x="2845939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7" name="矩形 30"/>
            <p:cNvSpPr>
              <a:spLocks noChangeArrowheads="1"/>
            </p:cNvSpPr>
            <p:nvPr/>
          </p:nvSpPr>
          <p:spPr bwMode="auto">
            <a:xfrm>
              <a:off x="2867334" y="245548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2462213" y="1825625"/>
          <a:ext cx="4873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" r:id="rId7" imgW="266065" imgH="393065" progId="Equation.DSMT4">
                  <p:embed/>
                </p:oleObj>
              </mc:Choice>
              <mc:Fallback>
                <p:oleObj name="" r:id="rId7" imgW="266065" imgH="393065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1825625"/>
                        <a:ext cx="4873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"/>
          <p:cNvGraphicFramePr>
            <a:graphicFrameLocks noChangeAspect="1"/>
          </p:cNvGraphicFramePr>
          <p:nvPr/>
        </p:nvGraphicFramePr>
        <p:xfrm>
          <a:off x="6281665" y="1897063"/>
          <a:ext cx="15779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Equation" r:id="rId9" imgW="20726400" imgH="9448800" progId="Equation.DSMT4">
                  <p:embed/>
                </p:oleObj>
              </mc:Choice>
              <mc:Fallback>
                <p:oleObj name="Equation" r:id="rId9" imgW="20726400" imgH="9448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665" y="1897063"/>
                        <a:ext cx="15779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47"/>
          <p:cNvGraphicFramePr>
            <a:graphicFrameLocks noChangeAspect="1"/>
          </p:cNvGraphicFramePr>
          <p:nvPr/>
        </p:nvGraphicFramePr>
        <p:xfrm>
          <a:off x="3794370" y="1787208"/>
          <a:ext cx="11144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" r:id="rId11" imgW="609600" imgH="393700" progId="Equation.DSMT4">
                  <p:embed/>
                </p:oleObj>
              </mc:Choice>
              <mc:Fallback>
                <p:oleObj name="" r:id="rId11" imgW="609600" imgH="393700" progId="Equation.DSMT4">
                  <p:embed/>
                  <p:pic>
                    <p:nvPicPr>
                      <p:cNvPr id="0" name="对象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370" y="1787208"/>
                        <a:ext cx="11144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892728" y="2651125"/>
          <a:ext cx="21129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Equation" r:id="rId13" imgW="27736800" imgH="9448800" progId="Equation.DSMT4">
                  <p:embed/>
                </p:oleObj>
              </mc:Choice>
              <mc:Fallback>
                <p:oleObj name="Equation" r:id="rId13" imgW="27736800" imgH="9448800" progId="Equation.DSMT4">
                  <p:embed/>
                  <p:pic>
                    <p:nvPicPr>
                      <p:cNvPr id="0" name="对象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728" y="2651125"/>
                        <a:ext cx="21129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6141965" y="3405188"/>
          <a:ext cx="8810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15" imgW="11582400" imgH="9448800" progId="Equation.DSMT4">
                  <p:embed/>
                </p:oleObj>
              </mc:Choice>
              <mc:Fallback>
                <p:oleObj name="Equation" r:id="rId15" imgW="11582400" imgH="9448800" progId="Equation.DSMT4">
                  <p:embed/>
                  <p:pic>
                    <p:nvPicPr>
                      <p:cNvPr id="0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965" y="3405188"/>
                        <a:ext cx="8810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164190" y="4173538"/>
          <a:ext cx="4889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17" imgW="6400800" imgH="9448800" progId="Equation.DSMT4">
                  <p:embed/>
                </p:oleObj>
              </mc:Choice>
              <mc:Fallback>
                <p:oleObj name="Equation" r:id="rId17" imgW="6400800" imgH="9448800" progId="Equation.DSMT4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190" y="4173538"/>
                        <a:ext cx="4889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3535608" y="2541270"/>
          <a:ext cx="13239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" r:id="rId19" imgW="723900" imgH="393700" progId="Equation.DSMT4">
                  <p:embed/>
                </p:oleObj>
              </mc:Choice>
              <mc:Fallback>
                <p:oleObj name="" r:id="rId19" imgW="723900" imgH="393700" progId="Equation.DSMT4">
                  <p:embed/>
                  <p:pic>
                    <p:nvPicPr>
                      <p:cNvPr id="0" name="对象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608" y="2541270"/>
                        <a:ext cx="13239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3535608" y="3281045"/>
          <a:ext cx="8112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" r:id="rId21" imgW="443865" imgH="177800" progId="Equation.DSMT4">
                  <p:embed/>
                </p:oleObj>
              </mc:Choice>
              <mc:Fallback>
                <p:oleObj name="" r:id="rId21" imgW="443865" imgH="177800" progId="Equation.DSMT4">
                  <p:embed/>
                  <p:pic>
                    <p:nvPicPr>
                      <p:cNvPr id="0" name="对象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608" y="3281045"/>
                        <a:ext cx="81121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3557833" y="3916045"/>
          <a:ext cx="581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" r:id="rId23" imgW="316865" imgH="177800" progId="Equation.DSMT4">
                  <p:embed/>
                </p:oleObj>
              </mc:Choice>
              <mc:Fallback>
                <p:oleObj name="" r:id="rId23" imgW="316865" imgH="177800" progId="Equation.DSMT4">
                  <p:embed/>
                  <p:pic>
                    <p:nvPicPr>
                      <p:cNvPr id="0" name="对象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833" y="3916045"/>
                        <a:ext cx="581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 bwMode="auto">
          <a:xfrm>
            <a:off x="6129970" y="2520461"/>
            <a:ext cx="1014237" cy="1032165"/>
            <a:chOff x="2389981" y="1904631"/>
            <a:chExt cx="1013254" cy="1032192"/>
          </a:xfrm>
        </p:grpSpPr>
        <p:cxnSp>
          <p:nvCxnSpPr>
            <p:cNvPr id="41" name="直接连接符 6"/>
            <p:cNvCxnSpPr>
              <a:cxnSpLocks noChangeShapeType="1"/>
            </p:cNvCxnSpPr>
            <p:nvPr/>
          </p:nvCxnSpPr>
          <p:spPr bwMode="auto">
            <a:xfrm>
              <a:off x="2893348" y="2498533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23"/>
            <p:cNvCxnSpPr>
              <a:cxnSpLocks noChangeShapeType="1"/>
            </p:cNvCxnSpPr>
            <p:nvPr/>
          </p:nvCxnSpPr>
          <p:spPr bwMode="auto">
            <a:xfrm>
              <a:off x="2389981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矩形 7"/>
            <p:cNvSpPr>
              <a:spLocks noChangeArrowheads="1"/>
            </p:cNvSpPr>
            <p:nvPr/>
          </p:nvSpPr>
          <p:spPr bwMode="auto">
            <a:xfrm>
              <a:off x="3134113" y="2567481"/>
              <a:ext cx="269122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25"/>
            <p:cNvSpPr>
              <a:spLocks noChangeArrowheads="1"/>
            </p:cNvSpPr>
            <p:nvPr/>
          </p:nvSpPr>
          <p:spPr bwMode="auto">
            <a:xfrm>
              <a:off x="2439021" y="1904631"/>
              <a:ext cx="2198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7185481" y="2368062"/>
            <a:ext cx="1014237" cy="1111187"/>
            <a:chOff x="2389981" y="1904631"/>
            <a:chExt cx="1013254" cy="1111216"/>
          </a:xfrm>
        </p:grpSpPr>
        <p:cxnSp>
          <p:nvCxnSpPr>
            <p:cNvPr id="46" name="直接连接符 6"/>
            <p:cNvCxnSpPr>
              <a:cxnSpLocks noChangeShapeType="1"/>
            </p:cNvCxnSpPr>
            <p:nvPr/>
          </p:nvCxnSpPr>
          <p:spPr bwMode="auto">
            <a:xfrm>
              <a:off x="2825679" y="2634003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接连接符 23"/>
            <p:cNvCxnSpPr>
              <a:cxnSpLocks noChangeShapeType="1"/>
            </p:cNvCxnSpPr>
            <p:nvPr/>
          </p:nvCxnSpPr>
          <p:spPr bwMode="auto">
            <a:xfrm>
              <a:off x="2389981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矩形 7"/>
            <p:cNvSpPr>
              <a:spLocks noChangeArrowheads="1"/>
            </p:cNvSpPr>
            <p:nvPr/>
          </p:nvSpPr>
          <p:spPr bwMode="auto">
            <a:xfrm>
              <a:off x="3134113" y="2646505"/>
              <a:ext cx="269122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25"/>
            <p:cNvSpPr>
              <a:spLocks noChangeArrowheads="1"/>
            </p:cNvSpPr>
            <p:nvPr/>
          </p:nvSpPr>
          <p:spPr bwMode="auto">
            <a:xfrm>
              <a:off x="2439021" y="1904631"/>
              <a:ext cx="2198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3602734" y="2420508"/>
            <a:ext cx="948898" cy="969504"/>
            <a:chOff x="2255404" y="1711240"/>
            <a:chExt cx="948575" cy="970192"/>
          </a:xfrm>
        </p:grpSpPr>
        <p:cxnSp>
          <p:nvCxnSpPr>
            <p:cNvPr id="36" name="直接连接符 6"/>
            <p:cNvCxnSpPr>
              <a:cxnSpLocks noChangeShapeType="1"/>
            </p:cNvCxnSpPr>
            <p:nvPr/>
          </p:nvCxnSpPr>
          <p:spPr bwMode="auto">
            <a:xfrm>
              <a:off x="2816610" y="2051467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直接连接符 23"/>
            <p:cNvCxnSpPr>
              <a:cxnSpLocks noChangeShapeType="1"/>
            </p:cNvCxnSpPr>
            <p:nvPr/>
          </p:nvCxnSpPr>
          <p:spPr bwMode="auto">
            <a:xfrm>
              <a:off x="2389981" y="2260379"/>
              <a:ext cx="375609" cy="2764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矩形 25"/>
            <p:cNvSpPr>
              <a:spLocks noChangeArrowheads="1"/>
            </p:cNvSpPr>
            <p:nvPr/>
          </p:nvSpPr>
          <p:spPr bwMode="auto">
            <a:xfrm>
              <a:off x="2255404" y="23121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矩形 30"/>
            <p:cNvSpPr>
              <a:spLocks noChangeArrowheads="1"/>
            </p:cNvSpPr>
            <p:nvPr/>
          </p:nvSpPr>
          <p:spPr bwMode="auto">
            <a:xfrm>
              <a:off x="2903897" y="171124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889762" y="359982"/>
            <a:ext cx="661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计算下面各题，能用简便计算的要简便计算。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5363" name="对象 3"/>
          <p:cNvGraphicFramePr>
            <a:graphicFrameLocks noChangeAspect="1"/>
          </p:cNvGraphicFramePr>
          <p:nvPr/>
        </p:nvGraphicFramePr>
        <p:xfrm>
          <a:off x="831850" y="946150"/>
          <a:ext cx="1371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" r:id="rId1" imgW="748665" imgH="393700" progId="Equation.DSMT4">
                  <p:embed/>
                </p:oleObj>
              </mc:Choice>
              <mc:Fallback>
                <p:oleObj name="" r:id="rId1" imgW="748665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946150"/>
                        <a:ext cx="13716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对象 4"/>
          <p:cNvGraphicFramePr>
            <a:graphicFrameLocks noChangeAspect="1"/>
          </p:cNvGraphicFramePr>
          <p:nvPr/>
        </p:nvGraphicFramePr>
        <p:xfrm>
          <a:off x="892175" y="2586038"/>
          <a:ext cx="1393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" r:id="rId3" imgW="761365" imgH="393700" progId="Equation.DSMT4">
                  <p:embed/>
                </p:oleObj>
              </mc:Choice>
              <mc:Fallback>
                <p:oleObj name="" r:id="rId3" imgW="761365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86038"/>
                        <a:ext cx="13938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对象 6"/>
          <p:cNvGraphicFramePr>
            <a:graphicFrameLocks noChangeAspect="1"/>
          </p:cNvGraphicFramePr>
          <p:nvPr/>
        </p:nvGraphicFramePr>
        <p:xfrm>
          <a:off x="3900488" y="946150"/>
          <a:ext cx="1068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" r:id="rId5" imgW="584200" imgH="393700" progId="Equation.DSMT4">
                  <p:embed/>
                </p:oleObj>
              </mc:Choice>
              <mc:Fallback>
                <p:oleObj name="" r:id="rId5" imgW="584200" imgH="3937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946150"/>
                        <a:ext cx="10683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对象 7"/>
          <p:cNvGraphicFramePr>
            <a:graphicFrameLocks noChangeAspect="1"/>
          </p:cNvGraphicFramePr>
          <p:nvPr/>
        </p:nvGraphicFramePr>
        <p:xfrm>
          <a:off x="3914775" y="2659063"/>
          <a:ext cx="960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" r:id="rId7" imgW="584200" imgH="393700" progId="Equation.DSMT4">
                  <p:embed/>
                </p:oleObj>
              </mc:Choice>
              <mc:Fallback>
                <p:oleObj name="" r:id="rId7" imgW="584200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2659063"/>
                        <a:ext cx="9604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对象 8"/>
          <p:cNvGraphicFramePr>
            <a:graphicFrameLocks noChangeAspect="1"/>
          </p:cNvGraphicFramePr>
          <p:nvPr/>
        </p:nvGraphicFramePr>
        <p:xfrm>
          <a:off x="6619875" y="946150"/>
          <a:ext cx="1463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" r:id="rId9" imgW="799465" imgH="393700" progId="Equation.DSMT4">
                  <p:embed/>
                </p:oleObj>
              </mc:Choice>
              <mc:Fallback>
                <p:oleObj name="" r:id="rId9" imgW="799465" imgH="3937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946150"/>
                        <a:ext cx="14636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对象 9"/>
          <p:cNvGraphicFramePr>
            <a:graphicFrameLocks noChangeAspect="1"/>
          </p:cNvGraphicFramePr>
          <p:nvPr/>
        </p:nvGraphicFramePr>
        <p:xfrm>
          <a:off x="6619875" y="2659063"/>
          <a:ext cx="1482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" r:id="rId11" imgW="901065" imgH="393700" progId="Equation.DSMT4">
                  <p:embed/>
                </p:oleObj>
              </mc:Choice>
              <mc:Fallback>
                <p:oleObj name="" r:id="rId11" imgW="901065" imgH="3937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2659063"/>
                        <a:ext cx="14827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06438" y="1654175"/>
          <a:ext cx="9128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" r:id="rId13" imgW="622300" imgH="393700" progId="Equation.DSMT4">
                  <p:embed/>
                </p:oleObj>
              </mc:Choice>
              <mc:Fallback>
                <p:oleObj name="" r:id="rId13" imgW="622300" imgH="3937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654175"/>
                        <a:ext cx="9128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06438" y="2303463"/>
          <a:ext cx="3540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" r:id="rId15" imgW="240665" imgH="177800" progId="Equation.DSMT4">
                  <p:embed/>
                </p:oleObj>
              </mc:Choice>
              <mc:Fallback>
                <p:oleObj name="" r:id="rId15" imgW="240665" imgH="1778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303463"/>
                        <a:ext cx="354012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06438" y="3306763"/>
          <a:ext cx="15430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" r:id="rId17" imgW="1053465" imgH="393700" progId="Equation.DSMT4">
                  <p:embed/>
                </p:oleObj>
              </mc:Choice>
              <mc:Fallback>
                <p:oleObj name="" r:id="rId17" imgW="1053465" imgH="3937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306763"/>
                        <a:ext cx="15430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06438" y="3943350"/>
          <a:ext cx="78263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" r:id="rId19" imgW="532765" imgH="177800" progId="Equation.DSMT4">
                  <p:embed/>
                </p:oleObj>
              </mc:Choice>
              <mc:Fallback>
                <p:oleObj name="" r:id="rId19" imgW="532765" imgH="1778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943350"/>
                        <a:ext cx="78263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706438" y="4278313"/>
          <a:ext cx="4651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" r:id="rId21" imgW="316865" imgH="165100" progId="Equation.DSMT4">
                  <p:embed/>
                </p:oleObj>
              </mc:Choice>
              <mc:Fallback>
                <p:oleObj name="" r:id="rId21" imgW="316865" imgH="1651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4278313"/>
                        <a:ext cx="46513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649663" y="1666875"/>
          <a:ext cx="8556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" r:id="rId23" imgW="584200" imgH="393700" progId="Equation.DSMT4">
                  <p:embed/>
                </p:oleObj>
              </mc:Choice>
              <mc:Fallback>
                <p:oleObj name="" r:id="rId23" imgW="584200" imgH="3937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1666875"/>
                        <a:ext cx="8556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613150" y="2144713"/>
          <a:ext cx="5032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" name="" r:id="rId25" imgW="342900" imgH="393700" progId="Equation.DSMT4">
                  <p:embed/>
                </p:oleObj>
              </mc:Choice>
              <mc:Fallback>
                <p:oleObj name="" r:id="rId25" imgW="342900" imgH="3937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144713"/>
                        <a:ext cx="5032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789363" y="3306763"/>
          <a:ext cx="11350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" r:id="rId27" imgW="774065" imgH="393700" progId="Equation.DSMT4">
                  <p:embed/>
                </p:oleObj>
              </mc:Choice>
              <mc:Fallback>
                <p:oleObj name="" r:id="rId27" imgW="774065" imgH="3937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3306763"/>
                        <a:ext cx="11350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3784600" y="3878263"/>
          <a:ext cx="6889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" r:id="rId29" imgW="469900" imgH="393700" progId="Equation.DSMT4">
                  <p:embed/>
                </p:oleObj>
              </mc:Choice>
              <mc:Fallback>
                <p:oleObj name="" r:id="rId29" imgW="469900" imgH="3937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878263"/>
                        <a:ext cx="6889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794125" y="4468813"/>
          <a:ext cx="3540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" r:id="rId31" imgW="240665" imgH="177800" progId="Equation.DSMT4">
                  <p:embed/>
                </p:oleObj>
              </mc:Choice>
              <mc:Fallback>
                <p:oleObj name="" r:id="rId31" imgW="240665" imgH="1778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4468813"/>
                        <a:ext cx="354013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445250" y="1606550"/>
          <a:ext cx="836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" r:id="rId33" imgW="571500" imgH="393700" progId="Equation.DSMT4">
                  <p:embed/>
                </p:oleObj>
              </mc:Choice>
              <mc:Fallback>
                <p:oleObj name="" r:id="rId33" imgW="571500" imgH="39370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606550"/>
                        <a:ext cx="8366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445250" y="2139950"/>
          <a:ext cx="5016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" r:id="rId35" imgW="342900" imgH="393700" progId="Equation.DSMT4">
                  <p:embed/>
                </p:oleObj>
              </mc:Choice>
              <mc:Fallback>
                <p:oleObj name="" r:id="rId35" imgW="342900" imgH="39370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139950"/>
                        <a:ext cx="5016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370638" y="3367088"/>
          <a:ext cx="9112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" r:id="rId37" imgW="622300" imgH="393700" progId="Equation.DSMT4">
                  <p:embed/>
                </p:oleObj>
              </mc:Choice>
              <mc:Fallback>
                <p:oleObj name="" r:id="rId37" imgW="622300" imgH="393700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3367088"/>
                        <a:ext cx="9112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396038" y="4121150"/>
          <a:ext cx="33496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" r:id="rId39" imgW="228600" imgH="165100" progId="Equation.DSMT4">
                  <p:embed/>
                </p:oleObj>
              </mc:Choice>
              <mc:Fallback>
                <p:oleObj name="" r:id="rId39" imgW="228600" imgH="1651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121150"/>
                        <a:ext cx="334962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383" name="直接连接符 1"/>
          <p:cNvCxnSpPr>
            <a:cxnSpLocks noChangeShapeType="1"/>
          </p:cNvCxnSpPr>
          <p:nvPr/>
        </p:nvCxnSpPr>
        <p:spPr bwMode="auto">
          <a:xfrm>
            <a:off x="2967038" y="917575"/>
            <a:ext cx="0" cy="384175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4" name="直接连接符 2"/>
          <p:cNvCxnSpPr>
            <a:cxnSpLocks noChangeShapeType="1"/>
          </p:cNvCxnSpPr>
          <p:nvPr/>
        </p:nvCxnSpPr>
        <p:spPr bwMode="auto">
          <a:xfrm>
            <a:off x="5794375" y="887413"/>
            <a:ext cx="0" cy="384175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57"/>
          <p:cNvSpPr txBox="1">
            <a:spLocks noChangeArrowheads="1"/>
          </p:cNvSpPr>
          <p:nvPr/>
        </p:nvSpPr>
        <p:spPr bwMode="auto">
          <a:xfrm>
            <a:off x="1600200" y="740578"/>
            <a:ext cx="2447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P11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练习二第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题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</a:t>
            </a:r>
            <a:endParaRPr lang="zh-CN" altLang="en-US" sz="1400" dirty="0">
              <a:solidFill>
                <a:srgbClr val="EF7B57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721255" y="995284"/>
            <a:ext cx="7406745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糖果厂工人包装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批糖果。装了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箱，每箱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袋，每袋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kg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。这批糖果一共有多少千克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116242" y="2487534"/>
          <a:ext cx="1507496" cy="95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" r:id="rId1" imgW="622300" imgH="393700" progId="Equation.DSMT4">
                  <p:embed/>
                </p:oleObj>
              </mc:Choice>
              <mc:Fallback>
                <p:oleObj name="" r:id="rId1" imgW="622300" imgH="3937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42" y="2487534"/>
                        <a:ext cx="1507496" cy="953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624607" y="2750517"/>
          <a:ext cx="1415115" cy="49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" r:id="rId3" imgW="583565" imgH="203200" progId="Equation.DSMT4">
                  <p:embed/>
                </p:oleObj>
              </mc:Choice>
              <mc:Fallback>
                <p:oleObj name="" r:id="rId3" imgW="583565" imgH="2032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607" y="2750517"/>
                        <a:ext cx="1415115" cy="491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18955" y="3702898"/>
            <a:ext cx="4871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答：这些糖果一共有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千克。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723445" y="1635752"/>
          <a:ext cx="308624" cy="79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3657600" imgH="9448800" progId="Equation.DSMT4">
                  <p:embed/>
                </p:oleObj>
              </mc:Choice>
              <mc:Fallback>
                <p:oleObj name="Equation" r:id="rId5" imgW="3657600" imgH="9448800" progId="Equation.DSMT4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3445" y="1635752"/>
                        <a:ext cx="308624" cy="79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文本框 57"/>
          <p:cNvSpPr txBox="1">
            <a:spLocks noChangeArrowheads="1"/>
          </p:cNvSpPr>
          <p:nvPr/>
        </p:nvSpPr>
        <p:spPr bwMode="auto">
          <a:xfrm>
            <a:off x="6456230" y="1551769"/>
            <a:ext cx="2447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P11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练习二第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题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</a:t>
            </a:r>
            <a:endParaRPr lang="zh-CN" altLang="en-US" sz="1400" dirty="0">
              <a:solidFill>
                <a:srgbClr val="EF7B57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67540" y="1854122"/>
          <a:ext cx="12557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" r:id="rId1" imgW="685800" imgH="393700" progId="Equation.DSMT4">
                  <p:embed/>
                </p:oleObj>
              </mc:Choice>
              <mc:Fallback>
                <p:oleObj name="" r:id="rId1" imgW="685800" imgH="3937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540" y="1854122"/>
                        <a:ext cx="12557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00840" y="2574847"/>
          <a:ext cx="16748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" r:id="rId3" imgW="913765" imgH="393700" progId="Equation.DSMT4">
                  <p:embed/>
                </p:oleObj>
              </mc:Choice>
              <mc:Fallback>
                <p:oleObj name="" r:id="rId3" imgW="913765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840" y="2574847"/>
                        <a:ext cx="16748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100840" y="3484484"/>
          <a:ext cx="9525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" r:id="rId5" imgW="520065" imgH="177800" progId="Equation.DSMT4">
                  <p:embed/>
                </p:oleObj>
              </mc:Choice>
              <mc:Fallback>
                <p:oleObj name="" r:id="rId5" imgW="520065" imgH="1778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840" y="3484484"/>
                        <a:ext cx="9525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100840" y="4071859"/>
          <a:ext cx="10223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" r:id="rId7" imgW="558165" imgH="203200" progId="Equation.DSMT4">
                  <p:embed/>
                </p:oleObj>
              </mc:Choice>
              <mc:Fallback>
                <p:oleObj name="" r:id="rId7" imgW="558165" imgH="2032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840" y="4071859"/>
                        <a:ext cx="10223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27088" y="4429125"/>
            <a:ext cx="621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天收到的垃圾中有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350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吨可回收利用。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960229" y="203200"/>
            <a:ext cx="7119468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一个垃圾处理场平均每天收到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70t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生活垃圾，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其中可回收利用的垃圾占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。这个垃圾处理场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天收到的垃圾中有多少吨可回收利用？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3" name="对象 3"/>
          <p:cNvGraphicFramePr>
            <a:graphicFrameLocks noChangeAspect="1"/>
          </p:cNvGraphicFramePr>
          <p:nvPr/>
        </p:nvGraphicFramePr>
        <p:xfrm>
          <a:off x="4411221" y="735892"/>
          <a:ext cx="277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" r:id="rId9" imgW="152400" imgH="393065" progId="Equation.DSMT4">
                  <p:embed/>
                </p:oleObj>
              </mc:Choice>
              <mc:Fallback>
                <p:oleObj name="" r:id="rId9" imgW="152400" imgH="3930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221" y="735892"/>
                        <a:ext cx="2778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877888" y="269875"/>
            <a:ext cx="302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ea typeface="黑体" panose="02010609060101010101" pitchFamily="49" charset="-122"/>
              </a:rPr>
              <a:t>三、提高练习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1146175" y="931863"/>
            <a:ext cx="416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用简便方法计算下面各题。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8436" name="对象 4"/>
          <p:cNvGraphicFramePr>
            <a:graphicFrameLocks noChangeAspect="1"/>
          </p:cNvGraphicFramePr>
          <p:nvPr/>
        </p:nvGraphicFramePr>
        <p:xfrm>
          <a:off x="779463" y="1409700"/>
          <a:ext cx="1511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" r:id="rId1" imgW="824865" imgH="393700" progId="Equation.DSMT4">
                  <p:embed/>
                </p:oleObj>
              </mc:Choice>
              <mc:Fallback>
                <p:oleObj name="" r:id="rId1" imgW="824865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409700"/>
                        <a:ext cx="1511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5"/>
          <p:cNvGraphicFramePr>
            <a:graphicFrameLocks noChangeAspect="1"/>
          </p:cNvGraphicFramePr>
          <p:nvPr/>
        </p:nvGraphicFramePr>
        <p:xfrm>
          <a:off x="3881438" y="1409700"/>
          <a:ext cx="1162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" r:id="rId3" imgW="635000" imgH="393700" progId="Equation.DSMT4">
                  <p:embed/>
                </p:oleObj>
              </mc:Choice>
              <mc:Fallback>
                <p:oleObj name="" r:id="rId3" imgW="635000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1409700"/>
                        <a:ext cx="11620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6"/>
          <p:cNvGraphicFramePr>
            <a:graphicFrameLocks noChangeAspect="1"/>
          </p:cNvGraphicFramePr>
          <p:nvPr/>
        </p:nvGraphicFramePr>
        <p:xfrm>
          <a:off x="6634163" y="1409700"/>
          <a:ext cx="906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" r:id="rId5" imgW="495300" imgH="393700" progId="Equation.DSMT4">
                  <p:embed/>
                </p:oleObj>
              </mc:Choice>
              <mc:Fallback>
                <p:oleObj name="" r:id="rId5" imgW="495300" imgH="3937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1409700"/>
                        <a:ext cx="906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9438" y="2130425"/>
          <a:ext cx="2046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" r:id="rId7" imgW="1116965" imgH="393700" progId="Equation.DSMT4">
                  <p:embed/>
                </p:oleObj>
              </mc:Choice>
              <mc:Fallback>
                <p:oleObj name="" r:id="rId7" imgW="1116965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130425"/>
                        <a:ext cx="20462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3048000"/>
          <a:ext cx="10922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" r:id="rId9" imgW="595630" imgH="177800" progId="Equation.DSMT4">
                  <p:embed/>
                </p:oleObj>
              </mc:Choice>
              <mc:Fallback>
                <p:oleObj name="" r:id="rId9" imgW="595630" imgH="1778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048000"/>
                        <a:ext cx="10922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0075" y="3581400"/>
          <a:ext cx="5572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" r:id="rId11" imgW="304165" imgH="165100" progId="Equation.DSMT4">
                  <p:embed/>
                </p:oleObj>
              </mc:Choice>
              <mc:Fallback>
                <p:oleObj name="" r:id="rId11" imgW="304165" imgH="1651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581400"/>
                        <a:ext cx="5572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649663" y="2211388"/>
          <a:ext cx="1393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" r:id="rId13" imgW="761365" imgH="393700" progId="Equation.DSMT4">
                  <p:embed/>
                </p:oleObj>
              </mc:Choice>
              <mc:Fallback>
                <p:oleObj name="" r:id="rId13" imgW="761365" imgH="3937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2211388"/>
                        <a:ext cx="13938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595688" y="2932113"/>
          <a:ext cx="9763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" r:id="rId15" imgW="533400" imgH="393700" progId="Equation.DSMT4">
                  <p:embed/>
                </p:oleObj>
              </mc:Choice>
              <mc:Fallback>
                <p:oleObj name="" r:id="rId15" imgW="533400" imgH="3937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2932113"/>
                        <a:ext cx="9763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595688" y="3757613"/>
          <a:ext cx="6270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" r:id="rId17" imgW="342900" imgH="393700" progId="Equation.DSMT4">
                  <p:embed/>
                </p:oleObj>
              </mc:Choice>
              <mc:Fallback>
                <p:oleObj name="" r:id="rId17" imgW="342900" imgH="3937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3757613"/>
                        <a:ext cx="6270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238875" y="2060575"/>
          <a:ext cx="16970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" r:id="rId19" imgW="926465" imgH="393700" progId="Equation.DSMT4">
                  <p:embed/>
                </p:oleObj>
              </mc:Choice>
              <mc:Fallback>
                <p:oleObj name="" r:id="rId19" imgW="926465" imgH="3937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2060575"/>
                        <a:ext cx="16970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186488" y="2781300"/>
          <a:ext cx="2044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" r:id="rId21" imgW="1116965" imgH="393700" progId="Equation.DSMT4">
                  <p:embed/>
                </p:oleObj>
              </mc:Choice>
              <mc:Fallback>
                <p:oleObj name="" r:id="rId21" imgW="1116965" imgH="3937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781300"/>
                        <a:ext cx="2044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186488" y="3502025"/>
          <a:ext cx="1022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" r:id="rId23" imgW="558800" imgH="393700" progId="Equation.DSMT4">
                  <p:embed/>
                </p:oleObj>
              </mc:Choice>
              <mc:Fallback>
                <p:oleObj name="" r:id="rId23" imgW="558800" imgH="3937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502025"/>
                        <a:ext cx="1022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186488" y="4151313"/>
          <a:ext cx="812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" r:id="rId25" imgW="444500" imgH="393700" progId="Equation.DSMT4">
                  <p:embed/>
                </p:oleObj>
              </mc:Choice>
              <mc:Fallback>
                <p:oleObj name="" r:id="rId25" imgW="444500" imgH="3937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4151313"/>
                        <a:ext cx="8128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2XJPcz44tu"/>
</p:tagLst>
</file>

<file path=ppt/tags/tag10.xml><?xml version="1.0" encoding="utf-8"?>
<p:tagLst xmlns:p="http://schemas.openxmlformats.org/presentationml/2006/main">
  <p:tag name="KSO_WM_UNIT_PLACING_PICTURE_USER_VIEWPORT" val="{&quot;height&quot;:3000,&quot;width&quot;:3000}"/>
</p:tagLst>
</file>

<file path=ppt/tags/tag11.xml><?xml version="1.0" encoding="utf-8"?>
<p:tagLst xmlns:p="http://schemas.openxmlformats.org/presentationml/2006/main">
  <p:tag name="ISLIDE.ADDREMOVEWATERMARK" val="ndDjqKPMGN"/>
</p:tagLst>
</file>

<file path=ppt/tags/tag12.xml><?xml version="1.0" encoding="utf-8"?>
<p:tagLst xmlns:p="http://schemas.openxmlformats.org/presentationml/2006/main">
  <p:tag name="ISLIDE.ADDREMOVEWATERMARK" val="4J2DWMeMGz"/>
</p:tagLst>
</file>

<file path=ppt/tags/tag13.xml><?xml version="1.0" encoding="utf-8"?>
<p:tagLst xmlns:p="http://schemas.openxmlformats.org/presentationml/2006/main">
  <p:tag name="COMMONDATA" val="eyJoZGlkIjoiYzJmYmM0OTc5ZTFiNzBkNzQzODgwOGQyYTI1NDgyMGUifQ=="/>
</p:tagLst>
</file>

<file path=ppt/tags/tag2.xml><?xml version="1.0" encoding="utf-8"?>
<p:tagLst xmlns:p="http://schemas.openxmlformats.org/presentationml/2006/main">
  <p:tag name="ISLIDE.ADDREMOVEWATERMARK" val="vN8DquWLF7"/>
</p:tagLst>
</file>

<file path=ppt/tags/tag3.xml><?xml version="1.0" encoding="utf-8"?>
<p:tagLst xmlns:p="http://schemas.openxmlformats.org/presentationml/2006/main">
  <p:tag name="ISLIDE.ADDREMOVEWATERMARK" val="2XJPcz44tu"/>
</p:tagLst>
</file>

<file path=ppt/tags/tag4.xml><?xml version="1.0" encoding="utf-8"?>
<p:tagLst xmlns:p="http://schemas.openxmlformats.org/presentationml/2006/main">
  <p:tag name="ISLIDE.ADDREMOVEWATERMARK" val="vN8DquWLF7"/>
</p:tagLst>
</file>

<file path=ppt/tags/tag5.xml><?xml version="1.0" encoding="utf-8"?>
<p:tagLst xmlns:p="http://schemas.openxmlformats.org/presentationml/2006/main">
  <p:tag name="ISLIDE.ADDREMOVEWATERMARK" val="2XJPcz44tu"/>
</p:tagLst>
</file>

<file path=ppt/tags/tag6.xml><?xml version="1.0" encoding="utf-8"?>
<p:tagLst xmlns:p="http://schemas.openxmlformats.org/presentationml/2006/main">
  <p:tag name="ISLIDE.ADDREMOVEWATERMARK" val="vN8DquWLF7"/>
</p:tagLst>
</file>

<file path=ppt/tags/tag7.xml><?xml version="1.0" encoding="utf-8"?>
<p:tagLst xmlns:p="http://schemas.openxmlformats.org/presentationml/2006/main">
  <p:tag name="ISLIDE.ADDREMOVEWATERMARK" val="2XJPcz44tu"/>
</p:tagLst>
</file>

<file path=ppt/tags/tag8.xml><?xml version="1.0" encoding="utf-8"?>
<p:tagLst xmlns:p="http://schemas.openxmlformats.org/presentationml/2006/main">
  <p:tag name="KSO_WM_UNIT_PLACING_PICTURE_USER_VIEWPORT" val="{&quot;height&quot;:2480,&quot;width&quot;:2480}"/>
</p:tagLst>
</file>

<file path=ppt/tags/tag9.xml><?xml version="1.0" encoding="utf-8"?>
<p:tagLst xmlns:p="http://schemas.openxmlformats.org/presentationml/2006/main">
  <p:tag name="KSO_WM_UNIT_PLACING_PICTURE_USER_VIEWPORT" val="{&quot;height&quot;:3000,&quot;width&quot;:3000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WPS 演示</Application>
  <PresentationFormat>全屏显示(16:9)</PresentationFormat>
  <Paragraphs>130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77</vt:i4>
      </vt:variant>
      <vt:variant>
        <vt:lpstr>幻灯片标题</vt:lpstr>
      </vt:variant>
      <vt:variant>
        <vt:i4>15</vt:i4>
      </vt:variant>
    </vt:vector>
  </HeadingPairs>
  <TitlesOfParts>
    <vt:vector size="106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659</cp:revision>
  <dcterms:created xsi:type="dcterms:W3CDTF">2008-03-19T06:41:00Z</dcterms:created>
  <dcterms:modified xsi:type="dcterms:W3CDTF">2023-09-06T12:43:56Z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6BF8EA914AE940C78A514EF03E63814F_12</vt:lpwstr>
  </property>
</Properties>
</file>