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3" descr="D:\工作\2016.05.14\15\71a58PICECV_1024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" y="0"/>
            <a:ext cx="12392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2583815" y="1558925"/>
            <a:ext cx="9512935" cy="25374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5400">
                <a:sym typeface="+mn-ea"/>
              </a:rPr>
              <a:t>阿瓦提乡</a:t>
            </a:r>
            <a:r>
              <a:rPr lang="en-US" altLang="zh-CN" sz="5400">
                <a:sym typeface="+mn-ea"/>
              </a:rPr>
              <a:t>14</a:t>
            </a:r>
            <a:r>
              <a:rPr lang="zh-CN" altLang="en-US" sz="5400">
                <a:sym typeface="+mn-ea"/>
              </a:rPr>
              <a:t>村小学</a:t>
            </a:r>
            <a:r>
              <a:rPr lang="en-US" altLang="zh-CN" sz="5400">
                <a:sym typeface="+mn-ea"/>
              </a:rPr>
              <a:t> </a:t>
            </a:r>
            <a:endParaRPr lang="en-US" altLang="zh-CN" sz="5400"/>
          </a:p>
          <a:p>
            <a:pPr algn="ctr"/>
            <a:r>
              <a:rPr lang="en-US" altLang="zh-CN" sz="5400">
                <a:sym typeface="+mn-ea"/>
              </a:rPr>
              <a:t>2024-2025</a:t>
            </a:r>
            <a:r>
              <a:rPr lang="zh-CN" altLang="en-US" sz="5400">
                <a:sym typeface="+mn-ea"/>
              </a:rPr>
              <a:t>第一学期美术测试</a:t>
            </a:r>
            <a:endParaRPr lang="zh-CN" altLang="en-US" sz="540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45855" y="5354320"/>
            <a:ext cx="3086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2025.1.6</a:t>
            </a:r>
            <a:endParaRPr lang="en-US" altLang="zh-CN" sz="3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WPS Office WWO_dingtalk_20240221035043-c523bba0e7</Application>
  <PresentationFormat>宽屏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宋体</vt:lpstr>
      <vt:lpstr>Wingdings</vt:lpstr>
      <vt:lpstr>汉仪书宋二KW</vt:lpstr>
      <vt:lpstr>Kingsoft Confetti</vt:lpstr>
      <vt:lpstr>微软雅黑</vt:lpstr>
      <vt:lpstr>汉仪旗黑KW 55S</vt:lpstr>
      <vt:lpstr>Calibri</vt:lpstr>
      <vt:lpstr>WPS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Administrator</cp:lastModifiedBy>
  <dcterms:created xsi:type="dcterms:W3CDTF">2025-01-06T01:49:39Z</dcterms:created>
  <dcterms:modified xsi:type="dcterms:W3CDTF">2025-01-06T01:49:39Z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3B0086CAF875411CACBDA13AB9801EF4_13</vt:lpwstr>
  </property>
  <property fmtid="{D5CDD505-2E9C-101B-9397-08002B2CF9AE}" pid="3" name="KSOProductBuildVer">
    <vt:lpwstr>2052-0.0.0.0</vt:lpwstr>
  </property>
</Properties>
</file>